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4"/>
  </p:notesMasterIdLst>
  <p:sldIdLst>
    <p:sldId id="257" r:id="rId2"/>
    <p:sldId id="262" r:id="rId3"/>
    <p:sldId id="293" r:id="rId4"/>
    <p:sldId id="274" r:id="rId5"/>
    <p:sldId id="278" r:id="rId6"/>
    <p:sldId id="258" r:id="rId7"/>
    <p:sldId id="284" r:id="rId8"/>
    <p:sldId id="286" r:id="rId9"/>
    <p:sldId id="291" r:id="rId10"/>
    <p:sldId id="292" r:id="rId11"/>
    <p:sldId id="287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7"/>
    <p:restoredTop sz="94676"/>
  </p:normalViewPr>
  <p:slideViewPr>
    <p:cSldViewPr snapToGrid="0" snapToObjects="1">
      <p:cViewPr varScale="1">
        <p:scale>
          <a:sx n="175" d="100"/>
          <a:sy n="175" d="100"/>
        </p:scale>
        <p:origin x="19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697FE-85F5-447F-AFA2-DE32405DB8E9}" type="doc">
      <dgm:prSet loTypeId="urn:microsoft.com/office/officeart/2005/8/layout/hList9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CH"/>
        </a:p>
      </dgm:t>
    </dgm:pt>
    <dgm:pt modelId="{3DDE13E6-CE64-4D26-B5F0-E7567E5491E2}">
      <dgm:prSet phldrT="[Texte]" custT="1"/>
      <dgm:spPr/>
      <dgm:t>
        <a:bodyPr/>
        <a:lstStyle/>
        <a:p>
          <a:pPr algn="ctr"/>
          <a:r>
            <a:rPr lang="fr-CH" sz="1800" b="1" dirty="0"/>
            <a:t>Partager</a:t>
          </a:r>
        </a:p>
      </dgm:t>
    </dgm:pt>
    <dgm:pt modelId="{3FA190F3-5A73-4C27-A8A0-A708E4CBF8F0}" type="parTrans" cxnId="{D7EF4A92-03BF-4704-8C0C-2CD5E2B59B96}">
      <dgm:prSet/>
      <dgm:spPr/>
      <dgm:t>
        <a:bodyPr/>
        <a:lstStyle/>
        <a:p>
          <a:endParaRPr lang="fr-CH"/>
        </a:p>
      </dgm:t>
    </dgm:pt>
    <dgm:pt modelId="{A8CF1A89-F0EB-4E38-ACAB-FA4C6BDA0318}" type="sibTrans" cxnId="{D7EF4A92-03BF-4704-8C0C-2CD5E2B59B96}">
      <dgm:prSet/>
      <dgm:spPr/>
      <dgm:t>
        <a:bodyPr/>
        <a:lstStyle/>
        <a:p>
          <a:endParaRPr lang="fr-CH"/>
        </a:p>
      </dgm:t>
    </dgm:pt>
    <dgm:pt modelId="{717EB2FE-D615-4A70-ACED-3146FB0E215F}">
      <dgm:prSet phldrT="[Texte]" custT="1"/>
      <dgm:spPr/>
      <dgm:t>
        <a:bodyPr/>
        <a:lstStyle/>
        <a:p>
          <a:r>
            <a:rPr lang="fr-CH" sz="1800" b="1" dirty="0"/>
            <a:t>Grandir</a:t>
          </a:r>
        </a:p>
      </dgm:t>
    </dgm:pt>
    <dgm:pt modelId="{E95C0864-891E-45A0-BC23-82F719ADDBDA}" type="parTrans" cxnId="{3680BAA8-3498-4DC9-905B-10A7C936D0B7}">
      <dgm:prSet/>
      <dgm:spPr/>
      <dgm:t>
        <a:bodyPr/>
        <a:lstStyle/>
        <a:p>
          <a:endParaRPr lang="fr-CH"/>
        </a:p>
      </dgm:t>
    </dgm:pt>
    <dgm:pt modelId="{D98D020E-E2F0-4B42-8795-6FA87B55A03D}" type="sibTrans" cxnId="{3680BAA8-3498-4DC9-905B-10A7C936D0B7}">
      <dgm:prSet/>
      <dgm:spPr/>
      <dgm:t>
        <a:bodyPr/>
        <a:lstStyle/>
        <a:p>
          <a:endParaRPr lang="fr-CH"/>
        </a:p>
      </dgm:t>
    </dgm:pt>
    <dgm:pt modelId="{F57A6FB1-5850-467D-8C22-8A1C62DE4D50}">
      <dgm:prSet phldrT="[Texte]" custT="1"/>
      <dgm:spPr/>
      <dgm:t>
        <a:bodyPr anchor="t"/>
        <a:lstStyle/>
        <a:p>
          <a:r>
            <a:rPr lang="fr-CH" sz="2000" dirty="0"/>
            <a:t>Affermir son identité spirituelle et personnelle.</a:t>
          </a:r>
        </a:p>
      </dgm:t>
    </dgm:pt>
    <dgm:pt modelId="{71E0FB11-4BD1-4C6E-B36E-2D019652A0EA}" type="parTrans" cxnId="{E19B2221-9E36-4FD4-B268-AF54C4C0904D}">
      <dgm:prSet/>
      <dgm:spPr/>
      <dgm:t>
        <a:bodyPr/>
        <a:lstStyle/>
        <a:p>
          <a:endParaRPr lang="fr-CH"/>
        </a:p>
      </dgm:t>
    </dgm:pt>
    <dgm:pt modelId="{15D2EF94-C146-438C-889B-E0D6ECFBFD07}" type="sibTrans" cxnId="{E19B2221-9E36-4FD4-B268-AF54C4C0904D}">
      <dgm:prSet/>
      <dgm:spPr/>
      <dgm:t>
        <a:bodyPr/>
        <a:lstStyle/>
        <a:p>
          <a:endParaRPr lang="fr-CH"/>
        </a:p>
      </dgm:t>
    </dgm:pt>
    <dgm:pt modelId="{A22D1B99-0FC7-4A24-BC12-389E9A36C5EB}">
      <dgm:prSet custT="1"/>
      <dgm:spPr/>
      <dgm:t>
        <a:bodyPr/>
        <a:lstStyle/>
        <a:p>
          <a:r>
            <a:rPr lang="fr-CH" sz="1800" b="1" dirty="0"/>
            <a:t>Explorer</a:t>
          </a:r>
        </a:p>
      </dgm:t>
    </dgm:pt>
    <dgm:pt modelId="{6369FCF1-FAE6-4117-A8DF-10BE53BF63CD}" type="parTrans" cxnId="{225CFA27-F93C-4038-8749-D37E69256F21}">
      <dgm:prSet/>
      <dgm:spPr/>
      <dgm:t>
        <a:bodyPr/>
        <a:lstStyle/>
        <a:p>
          <a:endParaRPr lang="fr-CH"/>
        </a:p>
      </dgm:t>
    </dgm:pt>
    <dgm:pt modelId="{D32307FF-F948-42E8-8A1E-18DFBBC73D4E}" type="sibTrans" cxnId="{225CFA27-F93C-4038-8749-D37E69256F21}">
      <dgm:prSet/>
      <dgm:spPr/>
      <dgm:t>
        <a:bodyPr/>
        <a:lstStyle/>
        <a:p>
          <a:endParaRPr lang="fr-CH"/>
        </a:p>
      </dgm:t>
    </dgm:pt>
    <dgm:pt modelId="{591327BF-20D9-44DF-84D7-35DE3E420A63}">
      <dgm:prSet custT="1"/>
      <dgm:spPr/>
      <dgm:t>
        <a:bodyPr anchor="t"/>
        <a:lstStyle/>
        <a:p>
          <a:r>
            <a:rPr lang="fr-CH" sz="2000" dirty="0"/>
            <a:t>Vivre une semaine riche en diverses activités et en amitié.</a:t>
          </a:r>
        </a:p>
      </dgm:t>
    </dgm:pt>
    <dgm:pt modelId="{E0E74B2F-CFDB-42A1-A59A-36F49360C93E}" type="parTrans" cxnId="{974CE6A0-F947-41E6-AE7E-5CE7F5CCB3FB}">
      <dgm:prSet/>
      <dgm:spPr/>
      <dgm:t>
        <a:bodyPr/>
        <a:lstStyle/>
        <a:p>
          <a:endParaRPr lang="fr-CH"/>
        </a:p>
      </dgm:t>
    </dgm:pt>
    <dgm:pt modelId="{97C10B49-D785-4C10-BE26-C1A48A0382C8}" type="sibTrans" cxnId="{974CE6A0-F947-41E6-AE7E-5CE7F5CCB3FB}">
      <dgm:prSet/>
      <dgm:spPr/>
      <dgm:t>
        <a:bodyPr/>
        <a:lstStyle/>
        <a:p>
          <a:endParaRPr lang="fr-CH"/>
        </a:p>
      </dgm:t>
    </dgm:pt>
    <dgm:pt modelId="{BF2F35D2-84BE-4DAE-BCA1-8B78F8058504}">
      <dgm:prSet custT="1"/>
      <dgm:spPr/>
      <dgm:t>
        <a:bodyPr anchor="t"/>
        <a:lstStyle/>
        <a:p>
          <a:r>
            <a:rPr lang="fr-CH" sz="2000" dirty="0"/>
            <a:t>Mettre en valeur le potentiel et les compétences de chaque enfant.</a:t>
          </a:r>
        </a:p>
      </dgm:t>
    </dgm:pt>
    <dgm:pt modelId="{C3E9E031-4C32-402C-A525-8EA7BFFACA9A}" type="parTrans" cxnId="{163D8FB3-A390-448B-9FC6-889FCEC49119}">
      <dgm:prSet/>
      <dgm:spPr/>
      <dgm:t>
        <a:bodyPr/>
        <a:lstStyle/>
        <a:p>
          <a:endParaRPr lang="fr-CH"/>
        </a:p>
      </dgm:t>
    </dgm:pt>
    <dgm:pt modelId="{E4794C1D-EDEB-419B-8C7A-3A75BBFFE9AE}" type="sibTrans" cxnId="{163D8FB3-A390-448B-9FC6-889FCEC49119}">
      <dgm:prSet/>
      <dgm:spPr/>
      <dgm:t>
        <a:bodyPr/>
        <a:lstStyle/>
        <a:p>
          <a:endParaRPr lang="fr-CH"/>
        </a:p>
      </dgm:t>
    </dgm:pt>
    <dgm:pt modelId="{B018BA40-A422-4C9A-BEFF-22D7F5C9F3AA}" type="pres">
      <dgm:prSet presAssocID="{E52697FE-85F5-447F-AFA2-DE32405DB8E9}" presName="list" presStyleCnt="0">
        <dgm:presLayoutVars>
          <dgm:dir/>
          <dgm:animLvl val="lvl"/>
        </dgm:presLayoutVars>
      </dgm:prSet>
      <dgm:spPr/>
    </dgm:pt>
    <dgm:pt modelId="{03CE1F26-2B0D-41DB-A1ED-330ED22FF63B}" type="pres">
      <dgm:prSet presAssocID="{3DDE13E6-CE64-4D26-B5F0-E7567E5491E2}" presName="posSpace" presStyleCnt="0"/>
      <dgm:spPr/>
    </dgm:pt>
    <dgm:pt modelId="{8ADE8CE7-151A-46FE-A0CB-C22A4018E3D9}" type="pres">
      <dgm:prSet presAssocID="{3DDE13E6-CE64-4D26-B5F0-E7567E5491E2}" presName="vertFlow" presStyleCnt="0"/>
      <dgm:spPr/>
    </dgm:pt>
    <dgm:pt modelId="{5637EE04-6448-4523-B286-787968F237A2}" type="pres">
      <dgm:prSet presAssocID="{3DDE13E6-CE64-4D26-B5F0-E7567E5491E2}" presName="topSpace" presStyleCnt="0"/>
      <dgm:spPr/>
    </dgm:pt>
    <dgm:pt modelId="{7E6F35C0-12ED-4A6C-9AD1-6073C2C49F67}" type="pres">
      <dgm:prSet presAssocID="{3DDE13E6-CE64-4D26-B5F0-E7567E5491E2}" presName="firstComp" presStyleCnt="0"/>
      <dgm:spPr/>
    </dgm:pt>
    <dgm:pt modelId="{955F7F84-FE45-4552-81AA-B1C0CB10152D}" type="pres">
      <dgm:prSet presAssocID="{3DDE13E6-CE64-4D26-B5F0-E7567E5491E2}" presName="firstChild" presStyleLbl="bgAccFollowNode1" presStyleIdx="0" presStyleCnt="3" custScaleY="119947" custLinFactNeighborX="4113" custLinFactNeighborY="1541"/>
      <dgm:spPr/>
    </dgm:pt>
    <dgm:pt modelId="{FA7A36FD-C10D-434A-98A2-3E622E4CF0CD}" type="pres">
      <dgm:prSet presAssocID="{3DDE13E6-CE64-4D26-B5F0-E7567E5491E2}" presName="firstChildTx" presStyleLbl="bgAccFollowNode1" presStyleIdx="0" presStyleCnt="3">
        <dgm:presLayoutVars>
          <dgm:bulletEnabled val="1"/>
        </dgm:presLayoutVars>
      </dgm:prSet>
      <dgm:spPr/>
    </dgm:pt>
    <dgm:pt modelId="{889B1238-5974-4EA1-89EC-AE9975814F9E}" type="pres">
      <dgm:prSet presAssocID="{3DDE13E6-CE64-4D26-B5F0-E7567E5491E2}" presName="negSpace" presStyleCnt="0"/>
      <dgm:spPr/>
    </dgm:pt>
    <dgm:pt modelId="{BF8903FC-99C5-4F90-B057-7066B3326701}" type="pres">
      <dgm:prSet presAssocID="{3DDE13E6-CE64-4D26-B5F0-E7567E5491E2}" presName="circle" presStyleLbl="node1" presStyleIdx="0" presStyleCnt="3" custLinFactNeighborX="7924" custLinFactNeighborY="-17413"/>
      <dgm:spPr/>
    </dgm:pt>
    <dgm:pt modelId="{5951FE47-AFDE-46AC-A49D-267E544D885E}" type="pres">
      <dgm:prSet presAssocID="{A8CF1A89-F0EB-4E38-ACAB-FA4C6BDA0318}" presName="transSpace" presStyleCnt="0"/>
      <dgm:spPr/>
    </dgm:pt>
    <dgm:pt modelId="{604E9584-45ED-4A82-BE9C-84B9C74F59C7}" type="pres">
      <dgm:prSet presAssocID="{A22D1B99-0FC7-4A24-BC12-389E9A36C5EB}" presName="posSpace" presStyleCnt="0"/>
      <dgm:spPr/>
    </dgm:pt>
    <dgm:pt modelId="{94AC8DA3-44E3-436F-8373-949AFA80252A}" type="pres">
      <dgm:prSet presAssocID="{A22D1B99-0FC7-4A24-BC12-389E9A36C5EB}" presName="vertFlow" presStyleCnt="0"/>
      <dgm:spPr/>
    </dgm:pt>
    <dgm:pt modelId="{A6DB3B75-7092-49D5-BEAB-C3C4FEDA40B5}" type="pres">
      <dgm:prSet presAssocID="{A22D1B99-0FC7-4A24-BC12-389E9A36C5EB}" presName="topSpace" presStyleCnt="0"/>
      <dgm:spPr/>
    </dgm:pt>
    <dgm:pt modelId="{AF0D9E34-9989-4113-8256-70F7C1E9EE36}" type="pres">
      <dgm:prSet presAssocID="{A22D1B99-0FC7-4A24-BC12-389E9A36C5EB}" presName="firstComp" presStyleCnt="0"/>
      <dgm:spPr/>
    </dgm:pt>
    <dgm:pt modelId="{93374F94-F439-41EF-A072-4836150D95CF}" type="pres">
      <dgm:prSet presAssocID="{A22D1B99-0FC7-4A24-BC12-389E9A36C5EB}" presName="firstChild" presStyleLbl="bgAccFollowNode1" presStyleIdx="1" presStyleCnt="3" custScaleX="108917" custScaleY="98645"/>
      <dgm:spPr/>
    </dgm:pt>
    <dgm:pt modelId="{422A1950-F28A-4509-90FC-8F9C514CBF20}" type="pres">
      <dgm:prSet presAssocID="{A22D1B99-0FC7-4A24-BC12-389E9A36C5EB}" presName="firstChildTx" presStyleLbl="bgAccFollowNode1" presStyleIdx="1" presStyleCnt="3">
        <dgm:presLayoutVars>
          <dgm:bulletEnabled val="1"/>
        </dgm:presLayoutVars>
      </dgm:prSet>
      <dgm:spPr/>
    </dgm:pt>
    <dgm:pt modelId="{B69E4637-C74F-42A6-A5A8-8AFABB9C424D}" type="pres">
      <dgm:prSet presAssocID="{A22D1B99-0FC7-4A24-BC12-389E9A36C5EB}" presName="negSpace" presStyleCnt="0"/>
      <dgm:spPr/>
    </dgm:pt>
    <dgm:pt modelId="{6C259FDC-A31B-40DE-9AEB-3A70B3FA050A}" type="pres">
      <dgm:prSet presAssocID="{A22D1B99-0FC7-4A24-BC12-389E9A36C5EB}" presName="circle" presStyleLbl="node1" presStyleIdx="1" presStyleCnt="3" custLinFactNeighborX="-17553" custLinFactNeighborY="-15408"/>
      <dgm:spPr/>
    </dgm:pt>
    <dgm:pt modelId="{4F1726EA-F3C3-43A6-8FEB-EECB0BD00916}" type="pres">
      <dgm:prSet presAssocID="{D32307FF-F948-42E8-8A1E-18DFBBC73D4E}" presName="transSpace" presStyleCnt="0"/>
      <dgm:spPr/>
    </dgm:pt>
    <dgm:pt modelId="{45E823D9-BA6B-44AF-9FC9-DAC35442F8B6}" type="pres">
      <dgm:prSet presAssocID="{717EB2FE-D615-4A70-ACED-3146FB0E215F}" presName="posSpace" presStyleCnt="0"/>
      <dgm:spPr/>
    </dgm:pt>
    <dgm:pt modelId="{CF980224-55C4-4009-97E8-67ABCDE59AE7}" type="pres">
      <dgm:prSet presAssocID="{717EB2FE-D615-4A70-ACED-3146FB0E215F}" presName="vertFlow" presStyleCnt="0"/>
      <dgm:spPr/>
    </dgm:pt>
    <dgm:pt modelId="{BB390768-FD03-45D4-8996-10E418A78BC1}" type="pres">
      <dgm:prSet presAssocID="{717EB2FE-D615-4A70-ACED-3146FB0E215F}" presName="topSpace" presStyleCnt="0"/>
      <dgm:spPr/>
    </dgm:pt>
    <dgm:pt modelId="{F86E9251-F7DE-4B92-99AF-5EFCEC370BD4}" type="pres">
      <dgm:prSet presAssocID="{717EB2FE-D615-4A70-ACED-3146FB0E215F}" presName="firstComp" presStyleCnt="0"/>
      <dgm:spPr/>
    </dgm:pt>
    <dgm:pt modelId="{CD31AD4C-EFE0-4EC5-BFEE-C9CE54131C0D}" type="pres">
      <dgm:prSet presAssocID="{717EB2FE-D615-4A70-ACED-3146FB0E215F}" presName="firstChild" presStyleLbl="bgAccFollowNode1" presStyleIdx="2" presStyleCnt="3" custScaleY="100007" custLinFactNeighborX="-12637" custLinFactNeighborY="-5766"/>
      <dgm:spPr/>
    </dgm:pt>
    <dgm:pt modelId="{86A67881-D8C6-45ED-B0EE-DB6A8A9068B6}" type="pres">
      <dgm:prSet presAssocID="{717EB2FE-D615-4A70-ACED-3146FB0E215F}" presName="firstChildTx" presStyleLbl="bgAccFollowNode1" presStyleIdx="2" presStyleCnt="3">
        <dgm:presLayoutVars>
          <dgm:bulletEnabled val="1"/>
        </dgm:presLayoutVars>
      </dgm:prSet>
      <dgm:spPr/>
    </dgm:pt>
    <dgm:pt modelId="{4FEEC184-2194-4FB5-8525-560E3AC43E72}" type="pres">
      <dgm:prSet presAssocID="{717EB2FE-D615-4A70-ACED-3146FB0E215F}" presName="negSpace" presStyleCnt="0"/>
      <dgm:spPr/>
    </dgm:pt>
    <dgm:pt modelId="{69B2FAF6-05AF-44FB-93CF-ECE22A7A3E84}" type="pres">
      <dgm:prSet presAssocID="{717EB2FE-D615-4A70-ACED-3146FB0E215F}" presName="circle" presStyleLbl="node1" presStyleIdx="2" presStyleCnt="3" custLinFactNeighborX="-6828" custLinFactNeighborY="-20402"/>
      <dgm:spPr/>
    </dgm:pt>
  </dgm:ptLst>
  <dgm:cxnLst>
    <dgm:cxn modelId="{E19B2221-9E36-4FD4-B268-AF54C4C0904D}" srcId="{717EB2FE-D615-4A70-ACED-3146FB0E215F}" destId="{F57A6FB1-5850-467D-8C22-8A1C62DE4D50}" srcOrd="0" destOrd="0" parTransId="{71E0FB11-4BD1-4C6E-B36E-2D019652A0EA}" sibTransId="{15D2EF94-C146-438C-889B-E0D6ECFBFD07}"/>
    <dgm:cxn modelId="{225CFA27-F93C-4038-8749-D37E69256F21}" srcId="{E52697FE-85F5-447F-AFA2-DE32405DB8E9}" destId="{A22D1B99-0FC7-4A24-BC12-389E9A36C5EB}" srcOrd="1" destOrd="0" parTransId="{6369FCF1-FAE6-4117-A8DF-10BE53BF63CD}" sibTransId="{D32307FF-F948-42E8-8A1E-18DFBBC73D4E}"/>
    <dgm:cxn modelId="{B31CE471-BC76-43A1-AFAA-4D6CC9BA05DE}" type="presOf" srcId="{F57A6FB1-5850-467D-8C22-8A1C62DE4D50}" destId="{86A67881-D8C6-45ED-B0EE-DB6A8A9068B6}" srcOrd="1" destOrd="0" presId="urn:microsoft.com/office/officeart/2005/8/layout/hList9"/>
    <dgm:cxn modelId="{EA758379-B3FC-4BB9-889D-1F23652D97DB}" type="presOf" srcId="{591327BF-20D9-44DF-84D7-35DE3E420A63}" destId="{FA7A36FD-C10D-434A-98A2-3E622E4CF0CD}" srcOrd="1" destOrd="0" presId="urn:microsoft.com/office/officeart/2005/8/layout/hList9"/>
    <dgm:cxn modelId="{4847AC86-2459-4323-9440-E48AA9B1F3EE}" type="presOf" srcId="{BF2F35D2-84BE-4DAE-BCA1-8B78F8058504}" destId="{93374F94-F439-41EF-A072-4836150D95CF}" srcOrd="0" destOrd="0" presId="urn:microsoft.com/office/officeart/2005/8/layout/hList9"/>
    <dgm:cxn modelId="{9C71CA89-ECEC-4BCC-9BA6-736D29B796D6}" type="presOf" srcId="{591327BF-20D9-44DF-84D7-35DE3E420A63}" destId="{955F7F84-FE45-4552-81AA-B1C0CB10152D}" srcOrd="0" destOrd="0" presId="urn:microsoft.com/office/officeart/2005/8/layout/hList9"/>
    <dgm:cxn modelId="{D7EF4A92-03BF-4704-8C0C-2CD5E2B59B96}" srcId="{E52697FE-85F5-447F-AFA2-DE32405DB8E9}" destId="{3DDE13E6-CE64-4D26-B5F0-E7567E5491E2}" srcOrd="0" destOrd="0" parTransId="{3FA190F3-5A73-4C27-A8A0-A708E4CBF8F0}" sibTransId="{A8CF1A89-F0EB-4E38-ACAB-FA4C6BDA0318}"/>
    <dgm:cxn modelId="{974CE6A0-F947-41E6-AE7E-5CE7F5CCB3FB}" srcId="{3DDE13E6-CE64-4D26-B5F0-E7567E5491E2}" destId="{591327BF-20D9-44DF-84D7-35DE3E420A63}" srcOrd="0" destOrd="0" parTransId="{E0E74B2F-CFDB-42A1-A59A-36F49360C93E}" sibTransId="{97C10B49-D785-4C10-BE26-C1A48A0382C8}"/>
    <dgm:cxn modelId="{3680BAA8-3498-4DC9-905B-10A7C936D0B7}" srcId="{E52697FE-85F5-447F-AFA2-DE32405DB8E9}" destId="{717EB2FE-D615-4A70-ACED-3146FB0E215F}" srcOrd="2" destOrd="0" parTransId="{E95C0864-891E-45A0-BC23-82F719ADDBDA}" sibTransId="{D98D020E-E2F0-4B42-8795-6FA87B55A03D}"/>
    <dgm:cxn modelId="{8A512CB0-4F84-4925-BB41-E6E09EE500B3}" type="presOf" srcId="{BF2F35D2-84BE-4DAE-BCA1-8B78F8058504}" destId="{422A1950-F28A-4509-90FC-8F9C514CBF20}" srcOrd="1" destOrd="0" presId="urn:microsoft.com/office/officeart/2005/8/layout/hList9"/>
    <dgm:cxn modelId="{163D8FB3-A390-448B-9FC6-889FCEC49119}" srcId="{A22D1B99-0FC7-4A24-BC12-389E9A36C5EB}" destId="{BF2F35D2-84BE-4DAE-BCA1-8B78F8058504}" srcOrd="0" destOrd="0" parTransId="{C3E9E031-4C32-402C-A525-8EA7BFFACA9A}" sibTransId="{E4794C1D-EDEB-419B-8C7A-3A75BBFFE9AE}"/>
    <dgm:cxn modelId="{D5A486B7-62FA-4711-8120-C8883227766B}" type="presOf" srcId="{3DDE13E6-CE64-4D26-B5F0-E7567E5491E2}" destId="{BF8903FC-99C5-4F90-B057-7066B3326701}" srcOrd="0" destOrd="0" presId="urn:microsoft.com/office/officeart/2005/8/layout/hList9"/>
    <dgm:cxn modelId="{2E926AE9-2EA2-400B-A801-127363C71DD7}" type="presOf" srcId="{A22D1B99-0FC7-4A24-BC12-389E9A36C5EB}" destId="{6C259FDC-A31B-40DE-9AEB-3A70B3FA050A}" srcOrd="0" destOrd="0" presId="urn:microsoft.com/office/officeart/2005/8/layout/hList9"/>
    <dgm:cxn modelId="{EDA01EF2-5147-4517-80F4-9906AA455E31}" type="presOf" srcId="{E52697FE-85F5-447F-AFA2-DE32405DB8E9}" destId="{B018BA40-A422-4C9A-BEFF-22D7F5C9F3AA}" srcOrd="0" destOrd="0" presId="urn:microsoft.com/office/officeart/2005/8/layout/hList9"/>
    <dgm:cxn modelId="{817E2DF8-BA12-460E-8C05-B4A9B718DF4E}" type="presOf" srcId="{717EB2FE-D615-4A70-ACED-3146FB0E215F}" destId="{69B2FAF6-05AF-44FB-93CF-ECE22A7A3E84}" srcOrd="0" destOrd="0" presId="urn:microsoft.com/office/officeart/2005/8/layout/hList9"/>
    <dgm:cxn modelId="{D823DBFA-90F7-4124-A954-660561C6F447}" type="presOf" srcId="{F57A6FB1-5850-467D-8C22-8A1C62DE4D50}" destId="{CD31AD4C-EFE0-4EC5-BFEE-C9CE54131C0D}" srcOrd="0" destOrd="0" presId="urn:microsoft.com/office/officeart/2005/8/layout/hList9"/>
    <dgm:cxn modelId="{790DFEEA-B9F6-4390-821A-361DCA1BA0EF}" type="presParOf" srcId="{B018BA40-A422-4C9A-BEFF-22D7F5C9F3AA}" destId="{03CE1F26-2B0D-41DB-A1ED-330ED22FF63B}" srcOrd="0" destOrd="0" presId="urn:microsoft.com/office/officeart/2005/8/layout/hList9"/>
    <dgm:cxn modelId="{AAA9E007-981E-4D7E-A623-1859E8238517}" type="presParOf" srcId="{B018BA40-A422-4C9A-BEFF-22D7F5C9F3AA}" destId="{8ADE8CE7-151A-46FE-A0CB-C22A4018E3D9}" srcOrd="1" destOrd="0" presId="urn:microsoft.com/office/officeart/2005/8/layout/hList9"/>
    <dgm:cxn modelId="{85AAECA0-92FB-493F-9B53-340131F13A3A}" type="presParOf" srcId="{8ADE8CE7-151A-46FE-A0CB-C22A4018E3D9}" destId="{5637EE04-6448-4523-B286-787968F237A2}" srcOrd="0" destOrd="0" presId="urn:microsoft.com/office/officeart/2005/8/layout/hList9"/>
    <dgm:cxn modelId="{1882A469-3882-487C-B9E7-93F54A4093EA}" type="presParOf" srcId="{8ADE8CE7-151A-46FE-A0CB-C22A4018E3D9}" destId="{7E6F35C0-12ED-4A6C-9AD1-6073C2C49F67}" srcOrd="1" destOrd="0" presId="urn:microsoft.com/office/officeart/2005/8/layout/hList9"/>
    <dgm:cxn modelId="{D2F0BA7B-6428-413A-A920-A5E605909B44}" type="presParOf" srcId="{7E6F35C0-12ED-4A6C-9AD1-6073C2C49F67}" destId="{955F7F84-FE45-4552-81AA-B1C0CB10152D}" srcOrd="0" destOrd="0" presId="urn:microsoft.com/office/officeart/2005/8/layout/hList9"/>
    <dgm:cxn modelId="{E0DFEAF0-8A95-452E-8990-07A49FBD96FD}" type="presParOf" srcId="{7E6F35C0-12ED-4A6C-9AD1-6073C2C49F67}" destId="{FA7A36FD-C10D-434A-98A2-3E622E4CF0CD}" srcOrd="1" destOrd="0" presId="urn:microsoft.com/office/officeart/2005/8/layout/hList9"/>
    <dgm:cxn modelId="{977C78D9-D028-4898-94FC-517FAA11F56B}" type="presParOf" srcId="{B018BA40-A422-4C9A-BEFF-22D7F5C9F3AA}" destId="{889B1238-5974-4EA1-89EC-AE9975814F9E}" srcOrd="2" destOrd="0" presId="urn:microsoft.com/office/officeart/2005/8/layout/hList9"/>
    <dgm:cxn modelId="{C25E42FF-AE10-4319-AF71-9F8851F64C64}" type="presParOf" srcId="{B018BA40-A422-4C9A-BEFF-22D7F5C9F3AA}" destId="{BF8903FC-99C5-4F90-B057-7066B3326701}" srcOrd="3" destOrd="0" presId="urn:microsoft.com/office/officeart/2005/8/layout/hList9"/>
    <dgm:cxn modelId="{B95FD6C3-F6F4-4732-97FC-B75F0189EF0C}" type="presParOf" srcId="{B018BA40-A422-4C9A-BEFF-22D7F5C9F3AA}" destId="{5951FE47-AFDE-46AC-A49D-267E544D885E}" srcOrd="4" destOrd="0" presId="urn:microsoft.com/office/officeart/2005/8/layout/hList9"/>
    <dgm:cxn modelId="{F48A9B5D-E52B-4360-9BD8-417DCE6A86D9}" type="presParOf" srcId="{B018BA40-A422-4C9A-BEFF-22D7F5C9F3AA}" destId="{604E9584-45ED-4A82-BE9C-84B9C74F59C7}" srcOrd="5" destOrd="0" presId="urn:microsoft.com/office/officeart/2005/8/layout/hList9"/>
    <dgm:cxn modelId="{95E85373-E877-4223-85EF-816A31D64659}" type="presParOf" srcId="{B018BA40-A422-4C9A-BEFF-22D7F5C9F3AA}" destId="{94AC8DA3-44E3-436F-8373-949AFA80252A}" srcOrd="6" destOrd="0" presId="urn:microsoft.com/office/officeart/2005/8/layout/hList9"/>
    <dgm:cxn modelId="{06E83E10-266D-44D2-AC57-8F2019FFAC7E}" type="presParOf" srcId="{94AC8DA3-44E3-436F-8373-949AFA80252A}" destId="{A6DB3B75-7092-49D5-BEAB-C3C4FEDA40B5}" srcOrd="0" destOrd="0" presId="urn:microsoft.com/office/officeart/2005/8/layout/hList9"/>
    <dgm:cxn modelId="{60318334-F3E3-4B53-B775-544D1B8C3190}" type="presParOf" srcId="{94AC8DA3-44E3-436F-8373-949AFA80252A}" destId="{AF0D9E34-9989-4113-8256-70F7C1E9EE36}" srcOrd="1" destOrd="0" presId="urn:microsoft.com/office/officeart/2005/8/layout/hList9"/>
    <dgm:cxn modelId="{0BE0FDAE-49DA-4CCC-B9B4-4CFD406B94FA}" type="presParOf" srcId="{AF0D9E34-9989-4113-8256-70F7C1E9EE36}" destId="{93374F94-F439-41EF-A072-4836150D95CF}" srcOrd="0" destOrd="0" presId="urn:microsoft.com/office/officeart/2005/8/layout/hList9"/>
    <dgm:cxn modelId="{6B34D678-93B1-4256-B736-D69E9808FCCE}" type="presParOf" srcId="{AF0D9E34-9989-4113-8256-70F7C1E9EE36}" destId="{422A1950-F28A-4509-90FC-8F9C514CBF20}" srcOrd="1" destOrd="0" presId="urn:microsoft.com/office/officeart/2005/8/layout/hList9"/>
    <dgm:cxn modelId="{5AEAC6A7-4D2C-4745-B3B0-74E0B851037F}" type="presParOf" srcId="{B018BA40-A422-4C9A-BEFF-22D7F5C9F3AA}" destId="{B69E4637-C74F-42A6-A5A8-8AFABB9C424D}" srcOrd="7" destOrd="0" presId="urn:microsoft.com/office/officeart/2005/8/layout/hList9"/>
    <dgm:cxn modelId="{7011A1F0-AB50-46F6-93F3-97A93B59F7BD}" type="presParOf" srcId="{B018BA40-A422-4C9A-BEFF-22D7F5C9F3AA}" destId="{6C259FDC-A31B-40DE-9AEB-3A70B3FA050A}" srcOrd="8" destOrd="0" presId="urn:microsoft.com/office/officeart/2005/8/layout/hList9"/>
    <dgm:cxn modelId="{258D8177-649C-442A-A3D2-26BDA494B253}" type="presParOf" srcId="{B018BA40-A422-4C9A-BEFF-22D7F5C9F3AA}" destId="{4F1726EA-F3C3-43A6-8FEB-EECB0BD00916}" srcOrd="9" destOrd="0" presId="urn:microsoft.com/office/officeart/2005/8/layout/hList9"/>
    <dgm:cxn modelId="{1F485299-4AFF-42EE-987C-D418AFBA0C5E}" type="presParOf" srcId="{B018BA40-A422-4C9A-BEFF-22D7F5C9F3AA}" destId="{45E823D9-BA6B-44AF-9FC9-DAC35442F8B6}" srcOrd="10" destOrd="0" presId="urn:microsoft.com/office/officeart/2005/8/layout/hList9"/>
    <dgm:cxn modelId="{5DAAC46B-E084-472C-A64D-9BC98E966BD5}" type="presParOf" srcId="{B018BA40-A422-4C9A-BEFF-22D7F5C9F3AA}" destId="{CF980224-55C4-4009-97E8-67ABCDE59AE7}" srcOrd="11" destOrd="0" presId="urn:microsoft.com/office/officeart/2005/8/layout/hList9"/>
    <dgm:cxn modelId="{8C2BF05D-7F7E-4ACB-9E78-8C2864AF9CB9}" type="presParOf" srcId="{CF980224-55C4-4009-97E8-67ABCDE59AE7}" destId="{BB390768-FD03-45D4-8996-10E418A78BC1}" srcOrd="0" destOrd="0" presId="urn:microsoft.com/office/officeart/2005/8/layout/hList9"/>
    <dgm:cxn modelId="{9C5CAB4A-148D-45C1-9B79-EB0BA175FB1C}" type="presParOf" srcId="{CF980224-55C4-4009-97E8-67ABCDE59AE7}" destId="{F86E9251-F7DE-4B92-99AF-5EFCEC370BD4}" srcOrd="1" destOrd="0" presId="urn:microsoft.com/office/officeart/2005/8/layout/hList9"/>
    <dgm:cxn modelId="{E68F87C4-51AB-4E8D-B1D4-1B4A49FF0E1C}" type="presParOf" srcId="{F86E9251-F7DE-4B92-99AF-5EFCEC370BD4}" destId="{CD31AD4C-EFE0-4EC5-BFEE-C9CE54131C0D}" srcOrd="0" destOrd="0" presId="urn:microsoft.com/office/officeart/2005/8/layout/hList9"/>
    <dgm:cxn modelId="{630CA292-41A1-4A68-8E4A-BC6D02D7B602}" type="presParOf" srcId="{F86E9251-F7DE-4B92-99AF-5EFCEC370BD4}" destId="{86A67881-D8C6-45ED-B0EE-DB6A8A9068B6}" srcOrd="1" destOrd="0" presId="urn:microsoft.com/office/officeart/2005/8/layout/hList9"/>
    <dgm:cxn modelId="{1A23B6F5-F574-478B-98C9-442EFECB420E}" type="presParOf" srcId="{B018BA40-A422-4C9A-BEFF-22D7F5C9F3AA}" destId="{4FEEC184-2194-4FB5-8525-560E3AC43E72}" srcOrd="12" destOrd="0" presId="urn:microsoft.com/office/officeart/2005/8/layout/hList9"/>
    <dgm:cxn modelId="{78ADA844-F8DF-456E-8D51-8A294DF9D342}" type="presParOf" srcId="{B018BA40-A422-4C9A-BEFF-22D7F5C9F3AA}" destId="{69B2FAF6-05AF-44FB-93CF-ECE22A7A3E84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2697FE-85F5-447F-AFA2-DE32405DB8E9}" type="doc">
      <dgm:prSet loTypeId="urn:microsoft.com/office/officeart/2005/8/layout/hList9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CH"/>
        </a:p>
      </dgm:t>
    </dgm:pt>
    <dgm:pt modelId="{3DDE13E6-CE64-4D26-B5F0-E7567E5491E2}">
      <dgm:prSet phldrT="[Texte]" custT="1"/>
      <dgm:spPr/>
      <dgm:t>
        <a:bodyPr/>
        <a:lstStyle/>
        <a:p>
          <a:pPr algn="ctr"/>
          <a:r>
            <a:rPr lang="fr-CH" sz="1800" b="1" dirty="0"/>
            <a:t>Servir</a:t>
          </a:r>
        </a:p>
      </dgm:t>
    </dgm:pt>
    <dgm:pt modelId="{3FA190F3-5A73-4C27-A8A0-A708E4CBF8F0}" type="parTrans" cxnId="{D7EF4A92-03BF-4704-8C0C-2CD5E2B59B96}">
      <dgm:prSet/>
      <dgm:spPr/>
      <dgm:t>
        <a:bodyPr/>
        <a:lstStyle/>
        <a:p>
          <a:endParaRPr lang="fr-CH"/>
        </a:p>
      </dgm:t>
    </dgm:pt>
    <dgm:pt modelId="{A8CF1A89-F0EB-4E38-ACAB-FA4C6BDA0318}" type="sibTrans" cxnId="{D7EF4A92-03BF-4704-8C0C-2CD5E2B59B96}">
      <dgm:prSet/>
      <dgm:spPr/>
      <dgm:t>
        <a:bodyPr/>
        <a:lstStyle/>
        <a:p>
          <a:endParaRPr lang="fr-CH"/>
        </a:p>
      </dgm:t>
    </dgm:pt>
    <dgm:pt modelId="{717EB2FE-D615-4A70-ACED-3146FB0E215F}">
      <dgm:prSet phldrT="[Texte]" custT="1"/>
      <dgm:spPr/>
      <dgm:t>
        <a:bodyPr/>
        <a:lstStyle/>
        <a:p>
          <a:r>
            <a:rPr lang="fr-CH" sz="1800" b="1" dirty="0"/>
            <a:t>Développer</a:t>
          </a:r>
        </a:p>
      </dgm:t>
    </dgm:pt>
    <dgm:pt modelId="{E95C0864-891E-45A0-BC23-82F719ADDBDA}" type="parTrans" cxnId="{3680BAA8-3498-4DC9-905B-10A7C936D0B7}">
      <dgm:prSet/>
      <dgm:spPr/>
      <dgm:t>
        <a:bodyPr/>
        <a:lstStyle/>
        <a:p>
          <a:endParaRPr lang="fr-CH"/>
        </a:p>
      </dgm:t>
    </dgm:pt>
    <dgm:pt modelId="{D98D020E-E2F0-4B42-8795-6FA87B55A03D}" type="sibTrans" cxnId="{3680BAA8-3498-4DC9-905B-10A7C936D0B7}">
      <dgm:prSet/>
      <dgm:spPr/>
      <dgm:t>
        <a:bodyPr/>
        <a:lstStyle/>
        <a:p>
          <a:endParaRPr lang="fr-CH"/>
        </a:p>
      </dgm:t>
    </dgm:pt>
    <dgm:pt modelId="{F57A6FB1-5850-467D-8C22-8A1C62DE4D50}">
      <dgm:prSet phldrT="[Texte]" custT="1"/>
      <dgm:spPr/>
      <dgm:t>
        <a:bodyPr anchor="t"/>
        <a:lstStyle/>
        <a:p>
          <a:pPr>
            <a:spcAft>
              <a:spcPts val="0"/>
            </a:spcAft>
          </a:pPr>
          <a:r>
            <a:rPr lang="fr-CH" sz="2000" dirty="0"/>
            <a:t>Promouvoir le concept en Afrique francophone avec la </a:t>
          </a:r>
        </a:p>
        <a:p>
          <a:pPr>
            <a:spcAft>
              <a:spcPts val="0"/>
            </a:spcAft>
          </a:pPr>
          <a:r>
            <a:rPr lang="fr-CH" sz="2000" dirty="0"/>
            <a:t>création de comités locaux</a:t>
          </a:r>
        </a:p>
      </dgm:t>
    </dgm:pt>
    <dgm:pt modelId="{71E0FB11-4BD1-4C6E-B36E-2D019652A0EA}" type="parTrans" cxnId="{E19B2221-9E36-4FD4-B268-AF54C4C0904D}">
      <dgm:prSet/>
      <dgm:spPr/>
      <dgm:t>
        <a:bodyPr/>
        <a:lstStyle/>
        <a:p>
          <a:endParaRPr lang="fr-CH"/>
        </a:p>
      </dgm:t>
    </dgm:pt>
    <dgm:pt modelId="{15D2EF94-C146-438C-889B-E0D6ECFBFD07}" type="sibTrans" cxnId="{E19B2221-9E36-4FD4-B268-AF54C4C0904D}">
      <dgm:prSet/>
      <dgm:spPr/>
      <dgm:t>
        <a:bodyPr/>
        <a:lstStyle/>
        <a:p>
          <a:endParaRPr lang="fr-CH"/>
        </a:p>
      </dgm:t>
    </dgm:pt>
    <dgm:pt modelId="{A22D1B99-0FC7-4A24-BC12-389E9A36C5EB}">
      <dgm:prSet custT="1"/>
      <dgm:spPr/>
      <dgm:t>
        <a:bodyPr/>
        <a:lstStyle/>
        <a:p>
          <a:r>
            <a:rPr lang="fr-CH" sz="1800" b="1" dirty="0"/>
            <a:t>Soutenir</a:t>
          </a:r>
        </a:p>
      </dgm:t>
    </dgm:pt>
    <dgm:pt modelId="{6369FCF1-FAE6-4117-A8DF-10BE53BF63CD}" type="parTrans" cxnId="{225CFA27-F93C-4038-8749-D37E69256F21}">
      <dgm:prSet/>
      <dgm:spPr/>
      <dgm:t>
        <a:bodyPr/>
        <a:lstStyle/>
        <a:p>
          <a:endParaRPr lang="fr-CH"/>
        </a:p>
      </dgm:t>
    </dgm:pt>
    <dgm:pt modelId="{D32307FF-F948-42E8-8A1E-18DFBBC73D4E}" type="sibTrans" cxnId="{225CFA27-F93C-4038-8749-D37E69256F21}">
      <dgm:prSet/>
      <dgm:spPr/>
      <dgm:t>
        <a:bodyPr/>
        <a:lstStyle/>
        <a:p>
          <a:endParaRPr lang="fr-CH"/>
        </a:p>
      </dgm:t>
    </dgm:pt>
    <dgm:pt modelId="{591327BF-20D9-44DF-84D7-35DE3E420A63}">
      <dgm:prSet custT="1"/>
      <dgm:spPr/>
      <dgm:t>
        <a:bodyPr anchor="t"/>
        <a:lstStyle/>
        <a:p>
          <a:r>
            <a:rPr lang="fr-CH" sz="2000" dirty="0"/>
            <a:t>Être solidaire d’une démarche sportive, biblique et d’entraide</a:t>
          </a:r>
        </a:p>
      </dgm:t>
    </dgm:pt>
    <dgm:pt modelId="{E0E74B2F-CFDB-42A1-A59A-36F49360C93E}" type="parTrans" cxnId="{974CE6A0-F947-41E6-AE7E-5CE7F5CCB3FB}">
      <dgm:prSet/>
      <dgm:spPr/>
      <dgm:t>
        <a:bodyPr/>
        <a:lstStyle/>
        <a:p>
          <a:endParaRPr lang="fr-CH"/>
        </a:p>
      </dgm:t>
    </dgm:pt>
    <dgm:pt modelId="{97C10B49-D785-4C10-BE26-C1A48A0382C8}" type="sibTrans" cxnId="{974CE6A0-F947-41E6-AE7E-5CE7F5CCB3FB}">
      <dgm:prSet/>
      <dgm:spPr/>
      <dgm:t>
        <a:bodyPr/>
        <a:lstStyle/>
        <a:p>
          <a:endParaRPr lang="fr-CH"/>
        </a:p>
      </dgm:t>
    </dgm:pt>
    <dgm:pt modelId="{BF2F35D2-84BE-4DAE-BCA1-8B78F8058504}">
      <dgm:prSet custT="1"/>
      <dgm:spPr/>
      <dgm:t>
        <a:bodyPr anchor="t"/>
        <a:lstStyle/>
        <a:p>
          <a:r>
            <a:rPr lang="fr-CH" sz="2000" dirty="0"/>
            <a:t>Apporter un soutien pratique  (information, prévention et  matériel)</a:t>
          </a:r>
        </a:p>
      </dgm:t>
    </dgm:pt>
    <dgm:pt modelId="{C3E9E031-4C32-402C-A525-8EA7BFFACA9A}" type="parTrans" cxnId="{163D8FB3-A390-448B-9FC6-889FCEC49119}">
      <dgm:prSet/>
      <dgm:spPr/>
      <dgm:t>
        <a:bodyPr/>
        <a:lstStyle/>
        <a:p>
          <a:endParaRPr lang="fr-CH"/>
        </a:p>
      </dgm:t>
    </dgm:pt>
    <dgm:pt modelId="{E4794C1D-EDEB-419B-8C7A-3A75BBFFE9AE}" type="sibTrans" cxnId="{163D8FB3-A390-448B-9FC6-889FCEC49119}">
      <dgm:prSet/>
      <dgm:spPr/>
      <dgm:t>
        <a:bodyPr/>
        <a:lstStyle/>
        <a:p>
          <a:endParaRPr lang="fr-CH"/>
        </a:p>
      </dgm:t>
    </dgm:pt>
    <dgm:pt modelId="{B018BA40-A422-4C9A-BEFF-22D7F5C9F3AA}" type="pres">
      <dgm:prSet presAssocID="{E52697FE-85F5-447F-AFA2-DE32405DB8E9}" presName="list" presStyleCnt="0">
        <dgm:presLayoutVars>
          <dgm:dir/>
          <dgm:animLvl val="lvl"/>
        </dgm:presLayoutVars>
      </dgm:prSet>
      <dgm:spPr/>
    </dgm:pt>
    <dgm:pt modelId="{03CE1F26-2B0D-41DB-A1ED-330ED22FF63B}" type="pres">
      <dgm:prSet presAssocID="{3DDE13E6-CE64-4D26-B5F0-E7567E5491E2}" presName="posSpace" presStyleCnt="0"/>
      <dgm:spPr/>
    </dgm:pt>
    <dgm:pt modelId="{8ADE8CE7-151A-46FE-A0CB-C22A4018E3D9}" type="pres">
      <dgm:prSet presAssocID="{3DDE13E6-CE64-4D26-B5F0-E7567E5491E2}" presName="vertFlow" presStyleCnt="0"/>
      <dgm:spPr/>
    </dgm:pt>
    <dgm:pt modelId="{5637EE04-6448-4523-B286-787968F237A2}" type="pres">
      <dgm:prSet presAssocID="{3DDE13E6-CE64-4D26-B5F0-E7567E5491E2}" presName="topSpace" presStyleCnt="0"/>
      <dgm:spPr/>
    </dgm:pt>
    <dgm:pt modelId="{7E6F35C0-12ED-4A6C-9AD1-6073C2C49F67}" type="pres">
      <dgm:prSet presAssocID="{3DDE13E6-CE64-4D26-B5F0-E7567E5491E2}" presName="firstComp" presStyleCnt="0"/>
      <dgm:spPr/>
    </dgm:pt>
    <dgm:pt modelId="{955F7F84-FE45-4552-81AA-B1C0CB10152D}" type="pres">
      <dgm:prSet presAssocID="{3DDE13E6-CE64-4D26-B5F0-E7567E5491E2}" presName="firstChild" presStyleLbl="bgAccFollowNode1" presStyleIdx="0" presStyleCnt="3" custScaleX="104148" custScaleY="144766" custLinFactNeighborX="4916" custLinFactNeighborY="10974"/>
      <dgm:spPr/>
    </dgm:pt>
    <dgm:pt modelId="{FA7A36FD-C10D-434A-98A2-3E622E4CF0CD}" type="pres">
      <dgm:prSet presAssocID="{3DDE13E6-CE64-4D26-B5F0-E7567E5491E2}" presName="firstChildTx" presStyleLbl="bgAccFollowNode1" presStyleIdx="0" presStyleCnt="3">
        <dgm:presLayoutVars>
          <dgm:bulletEnabled val="1"/>
        </dgm:presLayoutVars>
      </dgm:prSet>
      <dgm:spPr/>
    </dgm:pt>
    <dgm:pt modelId="{889B1238-5974-4EA1-89EC-AE9975814F9E}" type="pres">
      <dgm:prSet presAssocID="{3DDE13E6-CE64-4D26-B5F0-E7567E5491E2}" presName="negSpace" presStyleCnt="0"/>
      <dgm:spPr/>
    </dgm:pt>
    <dgm:pt modelId="{BF8903FC-99C5-4F90-B057-7066B3326701}" type="pres">
      <dgm:prSet presAssocID="{3DDE13E6-CE64-4D26-B5F0-E7567E5491E2}" presName="circle" presStyleLbl="node1" presStyleIdx="0" presStyleCnt="3" custLinFactNeighborX="4064" custLinFactNeighborY="-18793"/>
      <dgm:spPr/>
    </dgm:pt>
    <dgm:pt modelId="{5951FE47-AFDE-46AC-A49D-267E544D885E}" type="pres">
      <dgm:prSet presAssocID="{A8CF1A89-F0EB-4E38-ACAB-FA4C6BDA0318}" presName="transSpace" presStyleCnt="0"/>
      <dgm:spPr/>
    </dgm:pt>
    <dgm:pt modelId="{604E9584-45ED-4A82-BE9C-84B9C74F59C7}" type="pres">
      <dgm:prSet presAssocID="{A22D1B99-0FC7-4A24-BC12-389E9A36C5EB}" presName="posSpace" presStyleCnt="0"/>
      <dgm:spPr/>
    </dgm:pt>
    <dgm:pt modelId="{94AC8DA3-44E3-436F-8373-949AFA80252A}" type="pres">
      <dgm:prSet presAssocID="{A22D1B99-0FC7-4A24-BC12-389E9A36C5EB}" presName="vertFlow" presStyleCnt="0"/>
      <dgm:spPr/>
    </dgm:pt>
    <dgm:pt modelId="{A6DB3B75-7092-49D5-BEAB-C3C4FEDA40B5}" type="pres">
      <dgm:prSet presAssocID="{A22D1B99-0FC7-4A24-BC12-389E9A36C5EB}" presName="topSpace" presStyleCnt="0"/>
      <dgm:spPr/>
    </dgm:pt>
    <dgm:pt modelId="{AF0D9E34-9989-4113-8256-70F7C1E9EE36}" type="pres">
      <dgm:prSet presAssocID="{A22D1B99-0FC7-4A24-BC12-389E9A36C5EB}" presName="firstComp" presStyleCnt="0"/>
      <dgm:spPr/>
    </dgm:pt>
    <dgm:pt modelId="{93374F94-F439-41EF-A072-4836150D95CF}" type="pres">
      <dgm:prSet presAssocID="{A22D1B99-0FC7-4A24-BC12-389E9A36C5EB}" presName="firstChild" presStyleLbl="bgAccFollowNode1" presStyleIdx="1" presStyleCnt="3" custScaleX="109082" custScaleY="132537" custLinFactNeighborX="-15975" custLinFactNeighborY="20996"/>
      <dgm:spPr/>
    </dgm:pt>
    <dgm:pt modelId="{422A1950-F28A-4509-90FC-8F9C514CBF20}" type="pres">
      <dgm:prSet presAssocID="{A22D1B99-0FC7-4A24-BC12-389E9A36C5EB}" presName="firstChildTx" presStyleLbl="bgAccFollowNode1" presStyleIdx="1" presStyleCnt="3">
        <dgm:presLayoutVars>
          <dgm:bulletEnabled val="1"/>
        </dgm:presLayoutVars>
      </dgm:prSet>
      <dgm:spPr/>
    </dgm:pt>
    <dgm:pt modelId="{B69E4637-C74F-42A6-A5A8-8AFABB9C424D}" type="pres">
      <dgm:prSet presAssocID="{A22D1B99-0FC7-4A24-BC12-389E9A36C5EB}" presName="negSpace" presStyleCnt="0"/>
      <dgm:spPr/>
    </dgm:pt>
    <dgm:pt modelId="{6C259FDC-A31B-40DE-9AEB-3A70B3FA050A}" type="pres">
      <dgm:prSet presAssocID="{A22D1B99-0FC7-4A24-BC12-389E9A36C5EB}" presName="circle" presStyleLbl="node1" presStyleIdx="1" presStyleCnt="3" custScaleX="106521" custScaleY="103450" custLinFactNeighborX="-23202" custLinFactNeighborY="-20413"/>
      <dgm:spPr/>
    </dgm:pt>
    <dgm:pt modelId="{4F1726EA-F3C3-43A6-8FEB-EECB0BD00916}" type="pres">
      <dgm:prSet presAssocID="{D32307FF-F948-42E8-8A1E-18DFBBC73D4E}" presName="transSpace" presStyleCnt="0"/>
      <dgm:spPr/>
    </dgm:pt>
    <dgm:pt modelId="{45E823D9-BA6B-44AF-9FC9-DAC35442F8B6}" type="pres">
      <dgm:prSet presAssocID="{717EB2FE-D615-4A70-ACED-3146FB0E215F}" presName="posSpace" presStyleCnt="0"/>
      <dgm:spPr/>
    </dgm:pt>
    <dgm:pt modelId="{CF980224-55C4-4009-97E8-67ABCDE59AE7}" type="pres">
      <dgm:prSet presAssocID="{717EB2FE-D615-4A70-ACED-3146FB0E215F}" presName="vertFlow" presStyleCnt="0"/>
      <dgm:spPr/>
    </dgm:pt>
    <dgm:pt modelId="{BB390768-FD03-45D4-8996-10E418A78BC1}" type="pres">
      <dgm:prSet presAssocID="{717EB2FE-D615-4A70-ACED-3146FB0E215F}" presName="topSpace" presStyleCnt="0"/>
      <dgm:spPr/>
    </dgm:pt>
    <dgm:pt modelId="{F86E9251-F7DE-4B92-99AF-5EFCEC370BD4}" type="pres">
      <dgm:prSet presAssocID="{717EB2FE-D615-4A70-ACED-3146FB0E215F}" presName="firstComp" presStyleCnt="0"/>
      <dgm:spPr/>
    </dgm:pt>
    <dgm:pt modelId="{CD31AD4C-EFE0-4EC5-BFEE-C9CE54131C0D}" type="pres">
      <dgm:prSet presAssocID="{717EB2FE-D615-4A70-ACED-3146FB0E215F}" presName="firstChild" presStyleLbl="bgAccFollowNode1" presStyleIdx="2" presStyleCnt="3" custScaleX="105914" custScaleY="160055" custLinFactNeighborX="-20166" custLinFactNeighborY="23533"/>
      <dgm:spPr/>
    </dgm:pt>
    <dgm:pt modelId="{86A67881-D8C6-45ED-B0EE-DB6A8A9068B6}" type="pres">
      <dgm:prSet presAssocID="{717EB2FE-D615-4A70-ACED-3146FB0E215F}" presName="firstChildTx" presStyleLbl="bgAccFollowNode1" presStyleIdx="2" presStyleCnt="3">
        <dgm:presLayoutVars>
          <dgm:bulletEnabled val="1"/>
        </dgm:presLayoutVars>
      </dgm:prSet>
      <dgm:spPr/>
    </dgm:pt>
    <dgm:pt modelId="{4FEEC184-2194-4FB5-8525-560E3AC43E72}" type="pres">
      <dgm:prSet presAssocID="{717EB2FE-D615-4A70-ACED-3146FB0E215F}" presName="negSpace" presStyleCnt="0"/>
      <dgm:spPr/>
    </dgm:pt>
    <dgm:pt modelId="{69B2FAF6-05AF-44FB-93CF-ECE22A7A3E84}" type="pres">
      <dgm:prSet presAssocID="{717EB2FE-D615-4A70-ACED-3146FB0E215F}" presName="circle" presStyleLbl="node1" presStyleIdx="2" presStyleCnt="3" custScaleX="137902" custScaleY="122828" custLinFactNeighborX="-31487" custLinFactNeighborY="-28819"/>
      <dgm:spPr/>
    </dgm:pt>
  </dgm:ptLst>
  <dgm:cxnLst>
    <dgm:cxn modelId="{E19B2221-9E36-4FD4-B268-AF54C4C0904D}" srcId="{717EB2FE-D615-4A70-ACED-3146FB0E215F}" destId="{F57A6FB1-5850-467D-8C22-8A1C62DE4D50}" srcOrd="0" destOrd="0" parTransId="{71E0FB11-4BD1-4C6E-B36E-2D019652A0EA}" sibTransId="{15D2EF94-C146-438C-889B-E0D6ECFBFD07}"/>
    <dgm:cxn modelId="{225CFA27-F93C-4038-8749-D37E69256F21}" srcId="{E52697FE-85F5-447F-AFA2-DE32405DB8E9}" destId="{A22D1B99-0FC7-4A24-BC12-389E9A36C5EB}" srcOrd="1" destOrd="0" parTransId="{6369FCF1-FAE6-4117-A8DF-10BE53BF63CD}" sibTransId="{D32307FF-F948-42E8-8A1E-18DFBBC73D4E}"/>
    <dgm:cxn modelId="{B31CE471-BC76-43A1-AFAA-4D6CC9BA05DE}" type="presOf" srcId="{F57A6FB1-5850-467D-8C22-8A1C62DE4D50}" destId="{86A67881-D8C6-45ED-B0EE-DB6A8A9068B6}" srcOrd="1" destOrd="0" presId="urn:microsoft.com/office/officeart/2005/8/layout/hList9"/>
    <dgm:cxn modelId="{EA758379-B3FC-4BB9-889D-1F23652D97DB}" type="presOf" srcId="{591327BF-20D9-44DF-84D7-35DE3E420A63}" destId="{FA7A36FD-C10D-434A-98A2-3E622E4CF0CD}" srcOrd="1" destOrd="0" presId="urn:microsoft.com/office/officeart/2005/8/layout/hList9"/>
    <dgm:cxn modelId="{4847AC86-2459-4323-9440-E48AA9B1F3EE}" type="presOf" srcId="{BF2F35D2-84BE-4DAE-BCA1-8B78F8058504}" destId="{93374F94-F439-41EF-A072-4836150D95CF}" srcOrd="0" destOrd="0" presId="urn:microsoft.com/office/officeart/2005/8/layout/hList9"/>
    <dgm:cxn modelId="{9C71CA89-ECEC-4BCC-9BA6-736D29B796D6}" type="presOf" srcId="{591327BF-20D9-44DF-84D7-35DE3E420A63}" destId="{955F7F84-FE45-4552-81AA-B1C0CB10152D}" srcOrd="0" destOrd="0" presId="urn:microsoft.com/office/officeart/2005/8/layout/hList9"/>
    <dgm:cxn modelId="{D7EF4A92-03BF-4704-8C0C-2CD5E2B59B96}" srcId="{E52697FE-85F5-447F-AFA2-DE32405DB8E9}" destId="{3DDE13E6-CE64-4D26-B5F0-E7567E5491E2}" srcOrd="0" destOrd="0" parTransId="{3FA190F3-5A73-4C27-A8A0-A708E4CBF8F0}" sibTransId="{A8CF1A89-F0EB-4E38-ACAB-FA4C6BDA0318}"/>
    <dgm:cxn modelId="{974CE6A0-F947-41E6-AE7E-5CE7F5CCB3FB}" srcId="{3DDE13E6-CE64-4D26-B5F0-E7567E5491E2}" destId="{591327BF-20D9-44DF-84D7-35DE3E420A63}" srcOrd="0" destOrd="0" parTransId="{E0E74B2F-CFDB-42A1-A59A-36F49360C93E}" sibTransId="{97C10B49-D785-4C10-BE26-C1A48A0382C8}"/>
    <dgm:cxn modelId="{3680BAA8-3498-4DC9-905B-10A7C936D0B7}" srcId="{E52697FE-85F5-447F-AFA2-DE32405DB8E9}" destId="{717EB2FE-D615-4A70-ACED-3146FB0E215F}" srcOrd="2" destOrd="0" parTransId="{E95C0864-891E-45A0-BC23-82F719ADDBDA}" sibTransId="{D98D020E-E2F0-4B42-8795-6FA87B55A03D}"/>
    <dgm:cxn modelId="{8A512CB0-4F84-4925-BB41-E6E09EE500B3}" type="presOf" srcId="{BF2F35D2-84BE-4DAE-BCA1-8B78F8058504}" destId="{422A1950-F28A-4509-90FC-8F9C514CBF20}" srcOrd="1" destOrd="0" presId="urn:microsoft.com/office/officeart/2005/8/layout/hList9"/>
    <dgm:cxn modelId="{163D8FB3-A390-448B-9FC6-889FCEC49119}" srcId="{A22D1B99-0FC7-4A24-BC12-389E9A36C5EB}" destId="{BF2F35D2-84BE-4DAE-BCA1-8B78F8058504}" srcOrd="0" destOrd="0" parTransId="{C3E9E031-4C32-402C-A525-8EA7BFFACA9A}" sibTransId="{E4794C1D-EDEB-419B-8C7A-3A75BBFFE9AE}"/>
    <dgm:cxn modelId="{D5A486B7-62FA-4711-8120-C8883227766B}" type="presOf" srcId="{3DDE13E6-CE64-4D26-B5F0-E7567E5491E2}" destId="{BF8903FC-99C5-4F90-B057-7066B3326701}" srcOrd="0" destOrd="0" presId="urn:microsoft.com/office/officeart/2005/8/layout/hList9"/>
    <dgm:cxn modelId="{2E926AE9-2EA2-400B-A801-127363C71DD7}" type="presOf" srcId="{A22D1B99-0FC7-4A24-BC12-389E9A36C5EB}" destId="{6C259FDC-A31B-40DE-9AEB-3A70B3FA050A}" srcOrd="0" destOrd="0" presId="urn:microsoft.com/office/officeart/2005/8/layout/hList9"/>
    <dgm:cxn modelId="{EDA01EF2-5147-4517-80F4-9906AA455E31}" type="presOf" srcId="{E52697FE-85F5-447F-AFA2-DE32405DB8E9}" destId="{B018BA40-A422-4C9A-BEFF-22D7F5C9F3AA}" srcOrd="0" destOrd="0" presId="urn:microsoft.com/office/officeart/2005/8/layout/hList9"/>
    <dgm:cxn modelId="{817E2DF8-BA12-460E-8C05-B4A9B718DF4E}" type="presOf" srcId="{717EB2FE-D615-4A70-ACED-3146FB0E215F}" destId="{69B2FAF6-05AF-44FB-93CF-ECE22A7A3E84}" srcOrd="0" destOrd="0" presId="urn:microsoft.com/office/officeart/2005/8/layout/hList9"/>
    <dgm:cxn modelId="{D823DBFA-90F7-4124-A954-660561C6F447}" type="presOf" srcId="{F57A6FB1-5850-467D-8C22-8A1C62DE4D50}" destId="{CD31AD4C-EFE0-4EC5-BFEE-C9CE54131C0D}" srcOrd="0" destOrd="0" presId="urn:microsoft.com/office/officeart/2005/8/layout/hList9"/>
    <dgm:cxn modelId="{790DFEEA-B9F6-4390-821A-361DCA1BA0EF}" type="presParOf" srcId="{B018BA40-A422-4C9A-BEFF-22D7F5C9F3AA}" destId="{03CE1F26-2B0D-41DB-A1ED-330ED22FF63B}" srcOrd="0" destOrd="0" presId="urn:microsoft.com/office/officeart/2005/8/layout/hList9"/>
    <dgm:cxn modelId="{AAA9E007-981E-4D7E-A623-1859E8238517}" type="presParOf" srcId="{B018BA40-A422-4C9A-BEFF-22D7F5C9F3AA}" destId="{8ADE8CE7-151A-46FE-A0CB-C22A4018E3D9}" srcOrd="1" destOrd="0" presId="urn:microsoft.com/office/officeart/2005/8/layout/hList9"/>
    <dgm:cxn modelId="{85AAECA0-92FB-493F-9B53-340131F13A3A}" type="presParOf" srcId="{8ADE8CE7-151A-46FE-A0CB-C22A4018E3D9}" destId="{5637EE04-6448-4523-B286-787968F237A2}" srcOrd="0" destOrd="0" presId="urn:microsoft.com/office/officeart/2005/8/layout/hList9"/>
    <dgm:cxn modelId="{1882A469-3882-487C-B9E7-93F54A4093EA}" type="presParOf" srcId="{8ADE8CE7-151A-46FE-A0CB-C22A4018E3D9}" destId="{7E6F35C0-12ED-4A6C-9AD1-6073C2C49F67}" srcOrd="1" destOrd="0" presId="urn:microsoft.com/office/officeart/2005/8/layout/hList9"/>
    <dgm:cxn modelId="{D2F0BA7B-6428-413A-A920-A5E605909B44}" type="presParOf" srcId="{7E6F35C0-12ED-4A6C-9AD1-6073C2C49F67}" destId="{955F7F84-FE45-4552-81AA-B1C0CB10152D}" srcOrd="0" destOrd="0" presId="urn:microsoft.com/office/officeart/2005/8/layout/hList9"/>
    <dgm:cxn modelId="{E0DFEAF0-8A95-452E-8990-07A49FBD96FD}" type="presParOf" srcId="{7E6F35C0-12ED-4A6C-9AD1-6073C2C49F67}" destId="{FA7A36FD-C10D-434A-98A2-3E622E4CF0CD}" srcOrd="1" destOrd="0" presId="urn:microsoft.com/office/officeart/2005/8/layout/hList9"/>
    <dgm:cxn modelId="{977C78D9-D028-4898-94FC-517FAA11F56B}" type="presParOf" srcId="{B018BA40-A422-4C9A-BEFF-22D7F5C9F3AA}" destId="{889B1238-5974-4EA1-89EC-AE9975814F9E}" srcOrd="2" destOrd="0" presId="urn:microsoft.com/office/officeart/2005/8/layout/hList9"/>
    <dgm:cxn modelId="{C25E42FF-AE10-4319-AF71-9F8851F64C64}" type="presParOf" srcId="{B018BA40-A422-4C9A-BEFF-22D7F5C9F3AA}" destId="{BF8903FC-99C5-4F90-B057-7066B3326701}" srcOrd="3" destOrd="0" presId="urn:microsoft.com/office/officeart/2005/8/layout/hList9"/>
    <dgm:cxn modelId="{B95FD6C3-F6F4-4732-97FC-B75F0189EF0C}" type="presParOf" srcId="{B018BA40-A422-4C9A-BEFF-22D7F5C9F3AA}" destId="{5951FE47-AFDE-46AC-A49D-267E544D885E}" srcOrd="4" destOrd="0" presId="urn:microsoft.com/office/officeart/2005/8/layout/hList9"/>
    <dgm:cxn modelId="{F48A9B5D-E52B-4360-9BD8-417DCE6A86D9}" type="presParOf" srcId="{B018BA40-A422-4C9A-BEFF-22D7F5C9F3AA}" destId="{604E9584-45ED-4A82-BE9C-84B9C74F59C7}" srcOrd="5" destOrd="0" presId="urn:microsoft.com/office/officeart/2005/8/layout/hList9"/>
    <dgm:cxn modelId="{95E85373-E877-4223-85EF-816A31D64659}" type="presParOf" srcId="{B018BA40-A422-4C9A-BEFF-22D7F5C9F3AA}" destId="{94AC8DA3-44E3-436F-8373-949AFA80252A}" srcOrd="6" destOrd="0" presId="urn:microsoft.com/office/officeart/2005/8/layout/hList9"/>
    <dgm:cxn modelId="{06E83E10-266D-44D2-AC57-8F2019FFAC7E}" type="presParOf" srcId="{94AC8DA3-44E3-436F-8373-949AFA80252A}" destId="{A6DB3B75-7092-49D5-BEAB-C3C4FEDA40B5}" srcOrd="0" destOrd="0" presId="urn:microsoft.com/office/officeart/2005/8/layout/hList9"/>
    <dgm:cxn modelId="{60318334-F3E3-4B53-B775-544D1B8C3190}" type="presParOf" srcId="{94AC8DA3-44E3-436F-8373-949AFA80252A}" destId="{AF0D9E34-9989-4113-8256-70F7C1E9EE36}" srcOrd="1" destOrd="0" presId="urn:microsoft.com/office/officeart/2005/8/layout/hList9"/>
    <dgm:cxn modelId="{0BE0FDAE-49DA-4CCC-B9B4-4CFD406B94FA}" type="presParOf" srcId="{AF0D9E34-9989-4113-8256-70F7C1E9EE36}" destId="{93374F94-F439-41EF-A072-4836150D95CF}" srcOrd="0" destOrd="0" presId="urn:microsoft.com/office/officeart/2005/8/layout/hList9"/>
    <dgm:cxn modelId="{6B34D678-93B1-4256-B736-D69E9808FCCE}" type="presParOf" srcId="{AF0D9E34-9989-4113-8256-70F7C1E9EE36}" destId="{422A1950-F28A-4509-90FC-8F9C514CBF20}" srcOrd="1" destOrd="0" presId="urn:microsoft.com/office/officeart/2005/8/layout/hList9"/>
    <dgm:cxn modelId="{5AEAC6A7-4D2C-4745-B3B0-74E0B851037F}" type="presParOf" srcId="{B018BA40-A422-4C9A-BEFF-22D7F5C9F3AA}" destId="{B69E4637-C74F-42A6-A5A8-8AFABB9C424D}" srcOrd="7" destOrd="0" presId="urn:microsoft.com/office/officeart/2005/8/layout/hList9"/>
    <dgm:cxn modelId="{7011A1F0-AB50-46F6-93F3-97A93B59F7BD}" type="presParOf" srcId="{B018BA40-A422-4C9A-BEFF-22D7F5C9F3AA}" destId="{6C259FDC-A31B-40DE-9AEB-3A70B3FA050A}" srcOrd="8" destOrd="0" presId="urn:microsoft.com/office/officeart/2005/8/layout/hList9"/>
    <dgm:cxn modelId="{258D8177-649C-442A-A3D2-26BDA494B253}" type="presParOf" srcId="{B018BA40-A422-4C9A-BEFF-22D7F5C9F3AA}" destId="{4F1726EA-F3C3-43A6-8FEB-EECB0BD00916}" srcOrd="9" destOrd="0" presId="urn:microsoft.com/office/officeart/2005/8/layout/hList9"/>
    <dgm:cxn modelId="{1F485299-4AFF-42EE-987C-D418AFBA0C5E}" type="presParOf" srcId="{B018BA40-A422-4C9A-BEFF-22D7F5C9F3AA}" destId="{45E823D9-BA6B-44AF-9FC9-DAC35442F8B6}" srcOrd="10" destOrd="0" presId="urn:microsoft.com/office/officeart/2005/8/layout/hList9"/>
    <dgm:cxn modelId="{5DAAC46B-E084-472C-A64D-9BC98E966BD5}" type="presParOf" srcId="{B018BA40-A422-4C9A-BEFF-22D7F5C9F3AA}" destId="{CF980224-55C4-4009-97E8-67ABCDE59AE7}" srcOrd="11" destOrd="0" presId="urn:microsoft.com/office/officeart/2005/8/layout/hList9"/>
    <dgm:cxn modelId="{8C2BF05D-7F7E-4ACB-9E78-8C2864AF9CB9}" type="presParOf" srcId="{CF980224-55C4-4009-97E8-67ABCDE59AE7}" destId="{BB390768-FD03-45D4-8996-10E418A78BC1}" srcOrd="0" destOrd="0" presId="urn:microsoft.com/office/officeart/2005/8/layout/hList9"/>
    <dgm:cxn modelId="{9C5CAB4A-148D-45C1-9B79-EB0BA175FB1C}" type="presParOf" srcId="{CF980224-55C4-4009-97E8-67ABCDE59AE7}" destId="{F86E9251-F7DE-4B92-99AF-5EFCEC370BD4}" srcOrd="1" destOrd="0" presId="urn:microsoft.com/office/officeart/2005/8/layout/hList9"/>
    <dgm:cxn modelId="{E68F87C4-51AB-4E8D-B1D4-1B4A49FF0E1C}" type="presParOf" srcId="{F86E9251-F7DE-4B92-99AF-5EFCEC370BD4}" destId="{CD31AD4C-EFE0-4EC5-BFEE-C9CE54131C0D}" srcOrd="0" destOrd="0" presId="urn:microsoft.com/office/officeart/2005/8/layout/hList9"/>
    <dgm:cxn modelId="{630CA292-41A1-4A68-8E4A-BC6D02D7B602}" type="presParOf" srcId="{F86E9251-F7DE-4B92-99AF-5EFCEC370BD4}" destId="{86A67881-D8C6-45ED-B0EE-DB6A8A9068B6}" srcOrd="1" destOrd="0" presId="urn:microsoft.com/office/officeart/2005/8/layout/hList9"/>
    <dgm:cxn modelId="{1A23B6F5-F574-478B-98C9-442EFECB420E}" type="presParOf" srcId="{B018BA40-A422-4C9A-BEFF-22D7F5C9F3AA}" destId="{4FEEC184-2194-4FB5-8525-560E3AC43E72}" srcOrd="12" destOrd="0" presId="urn:microsoft.com/office/officeart/2005/8/layout/hList9"/>
    <dgm:cxn modelId="{78ADA844-F8DF-456E-8D51-8A294DF9D342}" type="presParOf" srcId="{B018BA40-A422-4C9A-BEFF-22D7F5C9F3AA}" destId="{69B2FAF6-05AF-44FB-93CF-ECE22A7A3E84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7F84-FE45-4552-81AA-B1C0CB10152D}">
      <dsp:nvSpPr>
        <dsp:cNvPr id="0" name=""/>
        <dsp:cNvSpPr/>
      </dsp:nvSpPr>
      <dsp:spPr>
        <a:xfrm>
          <a:off x="1140744" y="1503302"/>
          <a:ext cx="2169113" cy="173539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Vivre une semaine riche en diverses activités et en amitié.</a:t>
          </a:r>
        </a:p>
      </dsp:txBody>
      <dsp:txXfrm>
        <a:off x="1487802" y="1503302"/>
        <a:ext cx="1822055" cy="1735391"/>
      </dsp:txXfrm>
    </dsp:sp>
    <dsp:sp modelId="{BF8903FC-99C5-4F90-B057-7066B3326701}">
      <dsp:nvSpPr>
        <dsp:cNvPr id="0" name=""/>
        <dsp:cNvSpPr/>
      </dsp:nvSpPr>
      <dsp:spPr>
        <a:xfrm>
          <a:off x="66548" y="650772"/>
          <a:ext cx="1446075" cy="14460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b="1" kern="1200" dirty="0"/>
            <a:t>Partager</a:t>
          </a:r>
        </a:p>
      </dsp:txBody>
      <dsp:txXfrm>
        <a:off x="278321" y="862545"/>
        <a:ext cx="1022529" cy="1022529"/>
      </dsp:txXfrm>
    </dsp:sp>
    <dsp:sp modelId="{93374F94-F439-41EF-A072-4836150D95CF}">
      <dsp:nvSpPr>
        <dsp:cNvPr id="0" name=""/>
        <dsp:cNvSpPr/>
      </dsp:nvSpPr>
      <dsp:spPr>
        <a:xfrm>
          <a:off x="4666717" y="1481007"/>
          <a:ext cx="2573200" cy="1427194"/>
        </a:xfrm>
        <a:prstGeom prst="rect">
          <a:avLst/>
        </a:prstGeom>
        <a:solidFill>
          <a:schemeClr val="accent3">
            <a:tint val="40000"/>
            <a:alpha val="90000"/>
            <a:hueOff val="-724007"/>
            <a:satOff val="-488"/>
            <a:lumOff val="-671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724007"/>
              <a:satOff val="-488"/>
              <a:lumOff val="-6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Mettre en valeur le potentiel et les compétences de chaque enfant.</a:t>
          </a:r>
        </a:p>
      </dsp:txBody>
      <dsp:txXfrm>
        <a:off x="5078430" y="1481007"/>
        <a:ext cx="2161488" cy="1427194"/>
      </dsp:txXfrm>
    </dsp:sp>
    <dsp:sp modelId="{6C259FDC-A31B-40DE-9AEB-3A70B3FA050A}">
      <dsp:nvSpPr>
        <dsp:cNvPr id="0" name=""/>
        <dsp:cNvSpPr/>
      </dsp:nvSpPr>
      <dsp:spPr>
        <a:xfrm>
          <a:off x="3533199" y="679766"/>
          <a:ext cx="1446075" cy="1446075"/>
        </a:xfrm>
        <a:prstGeom prst="ellipse">
          <a:avLst/>
        </a:prstGeom>
        <a:solidFill>
          <a:schemeClr val="accent3">
            <a:hueOff val="-707096"/>
            <a:satOff val="3212"/>
            <a:lumOff val="-37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b="1" kern="1200" dirty="0"/>
            <a:t>Explorer</a:t>
          </a:r>
        </a:p>
      </dsp:txBody>
      <dsp:txXfrm>
        <a:off x="3744972" y="891539"/>
        <a:ext cx="1022529" cy="1022529"/>
      </dsp:txXfrm>
    </dsp:sp>
    <dsp:sp modelId="{CD31AD4C-EFE0-4EC5-BFEE-C9CE54131C0D}">
      <dsp:nvSpPr>
        <dsp:cNvPr id="0" name=""/>
        <dsp:cNvSpPr/>
      </dsp:nvSpPr>
      <dsp:spPr>
        <a:xfrm>
          <a:off x="8411883" y="1397585"/>
          <a:ext cx="2169113" cy="1446900"/>
        </a:xfrm>
        <a:prstGeom prst="rect">
          <a:avLst/>
        </a:prstGeom>
        <a:solidFill>
          <a:schemeClr val="accent3">
            <a:tint val="40000"/>
            <a:alpha val="90000"/>
            <a:hueOff val="-1448014"/>
            <a:satOff val="-977"/>
            <a:lumOff val="-134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1448014"/>
              <a:satOff val="-977"/>
              <a:lumOff val="-1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Affermir son identité spirituelle et personnelle.</a:t>
          </a:r>
        </a:p>
      </dsp:txBody>
      <dsp:txXfrm>
        <a:off x="8758941" y="1397585"/>
        <a:ext cx="1822055" cy="1446900"/>
      </dsp:txXfrm>
    </dsp:sp>
    <dsp:sp modelId="{69B2FAF6-05AF-44FB-93CF-ECE22A7A3E84}">
      <dsp:nvSpPr>
        <dsp:cNvPr id="0" name=""/>
        <dsp:cNvSpPr/>
      </dsp:nvSpPr>
      <dsp:spPr>
        <a:xfrm>
          <a:off x="7302036" y="607549"/>
          <a:ext cx="1446075" cy="1446075"/>
        </a:xfrm>
        <a:prstGeom prst="ellipse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b="1" kern="1200" dirty="0"/>
            <a:t>Grandir</a:t>
          </a:r>
        </a:p>
      </dsp:txBody>
      <dsp:txXfrm>
        <a:off x="7513809" y="819322"/>
        <a:ext cx="1022529" cy="1022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7F84-FE45-4552-81AA-B1C0CB10152D}">
      <dsp:nvSpPr>
        <dsp:cNvPr id="0" name=""/>
        <dsp:cNvSpPr/>
      </dsp:nvSpPr>
      <dsp:spPr>
        <a:xfrm>
          <a:off x="996323" y="1336126"/>
          <a:ext cx="2236004" cy="199050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Être solidaire d’une démarche sportive, biblique et d’entraide</a:t>
          </a:r>
        </a:p>
      </dsp:txBody>
      <dsp:txXfrm>
        <a:off x="1354084" y="1336126"/>
        <a:ext cx="1878243" cy="1990504"/>
      </dsp:txXfrm>
    </dsp:sp>
    <dsp:sp modelId="{BF8903FC-99C5-4F90-B057-7066B3326701}">
      <dsp:nvSpPr>
        <dsp:cNvPr id="0" name=""/>
        <dsp:cNvSpPr/>
      </dsp:nvSpPr>
      <dsp:spPr>
        <a:xfrm>
          <a:off x="49685" y="377247"/>
          <a:ext cx="1374293" cy="13742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b="1" kern="1200" dirty="0"/>
            <a:t>Servir</a:t>
          </a:r>
        </a:p>
      </dsp:txBody>
      <dsp:txXfrm>
        <a:off x="250946" y="578508"/>
        <a:ext cx="971771" cy="971771"/>
      </dsp:txXfrm>
    </dsp:sp>
    <dsp:sp modelId="{93374F94-F439-41EF-A072-4836150D95CF}">
      <dsp:nvSpPr>
        <dsp:cNvPr id="0" name=""/>
        <dsp:cNvSpPr/>
      </dsp:nvSpPr>
      <dsp:spPr>
        <a:xfrm>
          <a:off x="4141854" y="1473927"/>
          <a:ext cx="2452884" cy="1822358"/>
        </a:xfrm>
        <a:prstGeom prst="rect">
          <a:avLst/>
        </a:prstGeom>
        <a:solidFill>
          <a:schemeClr val="accent3">
            <a:tint val="40000"/>
            <a:alpha val="90000"/>
            <a:hueOff val="-724007"/>
            <a:satOff val="-488"/>
            <a:lumOff val="-671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724007"/>
              <a:satOff val="-488"/>
              <a:lumOff val="-6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Apporter un soutien pratique  (information, prévention et  matériel)</a:t>
          </a:r>
        </a:p>
      </dsp:txBody>
      <dsp:txXfrm>
        <a:off x="4534315" y="1473927"/>
        <a:ext cx="2060422" cy="1822358"/>
      </dsp:txXfrm>
    </dsp:sp>
    <dsp:sp modelId="{6C259FDC-A31B-40DE-9AEB-3A70B3FA050A}">
      <dsp:nvSpPr>
        <dsp:cNvPr id="0" name=""/>
        <dsp:cNvSpPr/>
      </dsp:nvSpPr>
      <dsp:spPr>
        <a:xfrm>
          <a:off x="3314790" y="354984"/>
          <a:ext cx="1463911" cy="1421706"/>
        </a:xfrm>
        <a:prstGeom prst="ellipse">
          <a:avLst/>
        </a:prstGeom>
        <a:solidFill>
          <a:schemeClr val="accent3">
            <a:hueOff val="-707096"/>
            <a:satOff val="3212"/>
            <a:lumOff val="-37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b="1" kern="1200" dirty="0"/>
            <a:t>Soutenir</a:t>
          </a:r>
        </a:p>
      </dsp:txBody>
      <dsp:txXfrm>
        <a:off x="3529175" y="563188"/>
        <a:ext cx="1035141" cy="1005298"/>
      </dsp:txXfrm>
    </dsp:sp>
    <dsp:sp modelId="{CD31AD4C-EFE0-4EC5-BFEE-C9CE54131C0D}">
      <dsp:nvSpPr>
        <dsp:cNvPr id="0" name=""/>
        <dsp:cNvSpPr/>
      </dsp:nvSpPr>
      <dsp:spPr>
        <a:xfrm>
          <a:off x="7977578" y="1508810"/>
          <a:ext cx="2312477" cy="2200725"/>
        </a:xfrm>
        <a:prstGeom prst="rect">
          <a:avLst/>
        </a:prstGeom>
        <a:solidFill>
          <a:schemeClr val="accent3">
            <a:tint val="40000"/>
            <a:alpha val="90000"/>
            <a:hueOff val="-1448014"/>
            <a:satOff val="-977"/>
            <a:lumOff val="-134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1448014"/>
              <a:satOff val="-977"/>
              <a:lumOff val="-1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H" sz="2000" kern="1200" dirty="0"/>
            <a:t>Promouvoir le concept en Afrique francophone avec la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CH" sz="2000" kern="1200" dirty="0"/>
            <a:t>création de comités locaux</a:t>
          </a:r>
        </a:p>
      </dsp:txBody>
      <dsp:txXfrm>
        <a:off x="8347574" y="1508810"/>
        <a:ext cx="1942481" cy="2200725"/>
      </dsp:txXfrm>
    </dsp:sp>
    <dsp:sp modelId="{69B2FAF6-05AF-44FB-93CF-ECE22A7A3E84}">
      <dsp:nvSpPr>
        <dsp:cNvPr id="0" name=""/>
        <dsp:cNvSpPr/>
      </dsp:nvSpPr>
      <dsp:spPr>
        <a:xfrm>
          <a:off x="6574210" y="239461"/>
          <a:ext cx="1895178" cy="1688017"/>
        </a:xfrm>
        <a:prstGeom prst="ellipse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800" b="1" kern="1200" dirty="0"/>
            <a:t>Développer</a:t>
          </a:r>
        </a:p>
      </dsp:txBody>
      <dsp:txXfrm>
        <a:off x="6851752" y="486665"/>
        <a:ext cx="1340094" cy="1193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975A4-EAD3-624F-B47B-9BEA53BC3E12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82070-1D5B-414C-9A64-FE5A5485C0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82070-1D5B-414C-9A64-FE5A5485C03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445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82070-1D5B-414C-9A64-FE5A5485C03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253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82070-1D5B-414C-9A64-FE5A5485C03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521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82070-1D5B-414C-9A64-FE5A5485C03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59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89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63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5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76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4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12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8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9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19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53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03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92AF337-CA20-524C-8302-B25139C0A411}" type="datetimeFigureOut">
              <a:rPr lang="fr-FR" smtClean="0"/>
              <a:t>04/02/2020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1BBC292-28F1-1146-8C3D-DD6AC4689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94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2">
            <a:extLst>
              <a:ext uri="{FF2B5EF4-FFF2-40B4-BE49-F238E27FC236}">
                <a16:creationId xmlns:a16="http://schemas.microsoft.com/office/drawing/2014/main" id="{9818A645-2267-4F2E-9342-266D4D1DC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85F4007-6AC8-1A43-90AE-BC3B7D59A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253" y="564542"/>
            <a:ext cx="7329609" cy="2858549"/>
          </a:xfrm>
          <a:prstGeom prst="rect">
            <a:avLst/>
          </a:prstGeom>
        </p:spPr>
      </p:pic>
      <p:sp>
        <p:nvSpPr>
          <p:cNvPr id="42" name="Rectangle 34">
            <a:extLst>
              <a:ext uri="{FF2B5EF4-FFF2-40B4-BE49-F238E27FC236}">
                <a16:creationId xmlns:a16="http://schemas.microsoft.com/office/drawing/2014/main" id="{CD60390C-0E4C-4682-8246-AFA2E498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837459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CEBA87F4-FB8A-4D91-B3F3-DFA78E0CC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981573"/>
            <a:ext cx="10222992" cy="2078335"/>
          </a:xfrm>
          <a:prstGeom prst="rect">
            <a:avLst/>
          </a:prstGeom>
          <a:blipFill dpi="0" rotWithShape="1">
            <a:blip r:embed="rId4">
              <a:alphaModFix amt="9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7025AF-334C-486A-9CDC-71D97EE8B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480" y="4277802"/>
            <a:ext cx="6022449" cy="1622451"/>
          </a:xfrm>
        </p:spPr>
        <p:txBody>
          <a:bodyPr>
            <a:normAutofit/>
          </a:bodyPr>
          <a:lstStyle/>
          <a:p>
            <a:pPr algn="ctr"/>
            <a:r>
              <a:rPr lang="fr-CH" sz="6000" dirty="0"/>
              <a:t>KidsGames Afrique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2316E6-3DBE-4C9D-8CF9-C26FA54E4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4483" y="4190337"/>
            <a:ext cx="4301989" cy="1709917"/>
          </a:xfrm>
        </p:spPr>
        <p:txBody>
          <a:bodyPr anchor="ctr">
            <a:normAutofit/>
          </a:bodyPr>
          <a:lstStyle/>
          <a:p>
            <a:r>
              <a:rPr lang="fr-CH" sz="2000" dirty="0"/>
              <a:t>Présentation du concept KidsGames et du projet Togo 2020</a:t>
            </a:r>
          </a:p>
        </p:txBody>
      </p:sp>
      <p:sp>
        <p:nvSpPr>
          <p:cNvPr id="44" name="Rectangle 38">
            <a:extLst>
              <a:ext uri="{FF2B5EF4-FFF2-40B4-BE49-F238E27FC236}">
                <a16:creationId xmlns:a16="http://schemas.microsoft.com/office/drawing/2014/main" id="{D012A90F-45C2-4C9B-BAF6-9CE1F546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128670"/>
            <a:ext cx="102229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5057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Tm="4592">
        <p15:prstTrans prst="peelOff"/>
      </p:transition>
    </mc:Choice>
    <mc:Fallback xmlns="">
      <p:transition advTm="4592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7067B-25D2-4D22-9935-69EAAA52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6000" dirty="0"/>
              <a:t>Le Togo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A329B8-8A31-4A8E-ACBF-C49B94C9C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sz="3200" dirty="0"/>
              <a:t> </a:t>
            </a:r>
            <a:r>
              <a:rPr lang="fr-CH" sz="3000" dirty="0"/>
              <a:t>Nation de 8 millions d’habitants</a:t>
            </a:r>
          </a:p>
          <a:p>
            <a:r>
              <a:rPr lang="fr-CH" sz="3000" dirty="0"/>
              <a:t> Principale langue officielle du Togo est le </a:t>
            </a:r>
            <a:r>
              <a:rPr lang="fr-CH" sz="3000" b="1" dirty="0"/>
              <a:t>français</a:t>
            </a:r>
            <a:r>
              <a:rPr lang="fr-CH" sz="3000" dirty="0"/>
              <a:t>. Les deux langues nationales sont l'éwé et le kabiyè, ces deux dernières ont été choisies en 1975 par le président Eyadema.</a:t>
            </a:r>
          </a:p>
          <a:p>
            <a:r>
              <a:rPr lang="fr-CH" sz="3000" dirty="0"/>
              <a:t> Principales ethnies Éwé au sud et Kabiyè au nord</a:t>
            </a:r>
          </a:p>
          <a:p>
            <a:r>
              <a:rPr lang="fr-CH" sz="3000" dirty="0"/>
              <a:t> Les différentes </a:t>
            </a:r>
            <a:r>
              <a:rPr lang="fr-CH" sz="3000" b="1" dirty="0"/>
              <a:t>religions</a:t>
            </a:r>
            <a:r>
              <a:rPr lang="fr-CH" sz="3000" dirty="0"/>
              <a:t> du pays </a:t>
            </a:r>
            <a:r>
              <a:rPr lang="fr-CH" sz="3000" b="1" dirty="0"/>
              <a:t>sont</a:t>
            </a:r>
            <a:r>
              <a:rPr lang="fr-CH" sz="3000" dirty="0"/>
              <a:t> l'animisme (</a:t>
            </a:r>
            <a:r>
              <a:rPr lang="fr-CH" sz="3000" b="1" dirty="0"/>
              <a:t>religions</a:t>
            </a:r>
            <a:r>
              <a:rPr lang="fr-CH" sz="3000" dirty="0"/>
              <a:t> traditionnelles africaines) pratiqué par 50 % de la population, le catholicisme (26 %), l'islam (15 %) et le protestantisme (9 %).</a:t>
            </a:r>
          </a:p>
        </p:txBody>
      </p:sp>
    </p:spTree>
    <p:extLst>
      <p:ext uri="{BB962C8B-B14F-4D97-AF65-F5344CB8AC3E}">
        <p14:creationId xmlns:p14="http://schemas.microsoft.com/office/powerpoint/2010/main" val="157802049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9A7295-66D2-4263-A2F5-EAAEB270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6000" dirty="0"/>
              <a:t>Comment NOUS SOUTENIR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F8245E-982E-4220-B41A-707E56E53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sz="3200" dirty="0"/>
              <a:t> Location lieu &amp; hébergement des enfants</a:t>
            </a:r>
          </a:p>
          <a:p>
            <a:r>
              <a:rPr lang="fr-CH" sz="3200" dirty="0"/>
              <a:t> Les trois repas de la journée et les goûters</a:t>
            </a:r>
          </a:p>
          <a:p>
            <a:r>
              <a:rPr lang="fr-CH" sz="3200" dirty="0"/>
              <a:t> Achat du matériel pour les activités ludiques et sportives</a:t>
            </a:r>
          </a:p>
          <a:p>
            <a:r>
              <a:rPr lang="fr-CH" sz="3200" dirty="0"/>
              <a:t> Location du matériel de sonorisation et instruments</a:t>
            </a:r>
          </a:p>
          <a:p>
            <a:r>
              <a:rPr lang="fr-CH" sz="3200" dirty="0"/>
              <a:t> Achat des T-shirts &amp; impression du logo KidsGames</a:t>
            </a:r>
          </a:p>
          <a:p>
            <a:r>
              <a:rPr lang="fr-CH" sz="3200" dirty="0"/>
              <a:t> Soutenir l’association KidsGames Afrique </a:t>
            </a:r>
          </a:p>
          <a:p>
            <a:r>
              <a:rPr lang="fr-CH" sz="3200" dirty="0"/>
              <a:t> Sponsoriser les collaborateurs  </a:t>
            </a:r>
          </a:p>
        </p:txBody>
      </p:sp>
    </p:spTree>
    <p:extLst>
      <p:ext uri="{BB962C8B-B14F-4D97-AF65-F5344CB8AC3E}">
        <p14:creationId xmlns:p14="http://schemas.microsoft.com/office/powerpoint/2010/main" val="129663602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2550AE69-AC86-4188-83E5-A856C4F1D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C4CA156-2C9D-4F0C-B229-88D8B5E17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7361ED3-EBE5-4EFC-8DA3-D0CE4BF2F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5105087-7F16-4C94-837C-C4544511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F2F3467-E50F-4A91-B27D-E324936A6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678BE03-AC84-4940-A7FD-5B143FE2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0E2D3DCD-4716-40AA-90C0-6F2F9F116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762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3" name="Image 42">
            <a:extLst>
              <a:ext uri="{FF2B5EF4-FFF2-40B4-BE49-F238E27FC236}">
                <a16:creationId xmlns:a16="http://schemas.microsoft.com/office/drawing/2014/main" id="{F852AA46-35D7-884A-9E0F-36912EB88F3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2779" b="9039"/>
          <a:stretch/>
        </p:blipFill>
        <p:spPr>
          <a:xfrm>
            <a:off x="20" y="9842"/>
            <a:ext cx="12191980" cy="6857989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037BACED-9574-4AAE-9D04-510030835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7366"/>
            <a:ext cx="12192000" cy="2610465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5020A5EC-B48F-4C8F-97D7-35AF60D6810A}"/>
              </a:ext>
            </a:extLst>
          </p:cNvPr>
          <p:cNvSpPr txBox="1">
            <a:spLocks/>
          </p:cNvSpPr>
          <p:nvPr/>
        </p:nvSpPr>
        <p:spPr>
          <a:xfrm>
            <a:off x="1051560" y="4355692"/>
            <a:ext cx="9085940" cy="14722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6000" cap="all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ea typeface="+mj-ea"/>
                <a:cs typeface="+mj-cs"/>
              </a:rPr>
              <a:t>Merci pour votre écoute !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A08BC01-A289-44B6-9133-2814052F9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9685338" y="4460675"/>
            <a:chExt cx="1080904" cy="1080902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9CD65F9-B9FF-4981-AB43-F25748584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82EC907-6C80-4890-9ECB-3019DBC4D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139971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4E8D38B-2863-4C88-A871-1A8CB1449B0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7" y="248239"/>
            <a:ext cx="6609761" cy="6609761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CF6691E3-BBD0-4738-B1EC-4C3364797FBD}"/>
              </a:ext>
            </a:extLst>
          </p:cNvPr>
          <p:cNvSpPr/>
          <p:nvPr/>
        </p:nvSpPr>
        <p:spPr>
          <a:xfrm>
            <a:off x="4411744" y="2177591"/>
            <a:ext cx="273377" cy="27337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400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8D090B1-3BF8-4211-A4EA-2AF91983E3B9}"/>
              </a:ext>
            </a:extLst>
          </p:cNvPr>
          <p:cNvSpPr/>
          <p:nvPr/>
        </p:nvSpPr>
        <p:spPr>
          <a:xfrm>
            <a:off x="3960829" y="2575089"/>
            <a:ext cx="273377" cy="27337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4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9D9041B-AAB2-45A6-8FC6-09BD2AD7CAA6}"/>
              </a:ext>
            </a:extLst>
          </p:cNvPr>
          <p:cNvSpPr/>
          <p:nvPr/>
        </p:nvSpPr>
        <p:spPr>
          <a:xfrm>
            <a:off x="5214594" y="1904213"/>
            <a:ext cx="273377" cy="27337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77B720E-B61D-4B1B-B429-C5B18BE6B38F}"/>
              </a:ext>
            </a:extLst>
          </p:cNvPr>
          <p:cNvSpPr txBox="1"/>
          <p:nvPr/>
        </p:nvSpPr>
        <p:spPr>
          <a:xfrm>
            <a:off x="3784861" y="1518760"/>
            <a:ext cx="152714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CH" sz="3600" b="1" dirty="0">
                <a:solidFill>
                  <a:schemeClr val="accent3">
                    <a:lumMod val="50000"/>
                  </a:schemeClr>
                </a:solidFill>
              </a:rPr>
              <a:t>2013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84AA4C1-0AD3-4914-81AB-CB121706B939}"/>
              </a:ext>
            </a:extLst>
          </p:cNvPr>
          <p:cNvSpPr txBox="1"/>
          <p:nvPr/>
        </p:nvSpPr>
        <p:spPr>
          <a:xfrm>
            <a:off x="3824140" y="1053098"/>
            <a:ext cx="152714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CH" sz="3600" b="1" dirty="0">
                <a:solidFill>
                  <a:schemeClr val="accent3">
                    <a:lumMod val="50000"/>
                  </a:schemeClr>
                </a:solidFill>
              </a:rPr>
              <a:t>2015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1FF0934-FD01-4148-A547-53475513207D}"/>
              </a:ext>
            </a:extLst>
          </p:cNvPr>
          <p:cNvSpPr txBox="1"/>
          <p:nvPr/>
        </p:nvSpPr>
        <p:spPr>
          <a:xfrm>
            <a:off x="3333946" y="2905413"/>
            <a:ext cx="152714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CH" sz="3600" b="1" dirty="0">
                <a:solidFill>
                  <a:schemeClr val="accent3">
                    <a:lumMod val="50000"/>
                  </a:schemeClr>
                </a:solidFill>
              </a:rPr>
              <a:t>2017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A7A6D86-5B62-4989-9FEF-7E95A5BCE6F7}"/>
              </a:ext>
            </a:extLst>
          </p:cNvPr>
          <p:cNvSpPr txBox="1"/>
          <p:nvPr/>
        </p:nvSpPr>
        <p:spPr>
          <a:xfrm>
            <a:off x="3842994" y="612548"/>
            <a:ext cx="152714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CH" sz="3600" b="1" dirty="0">
                <a:solidFill>
                  <a:schemeClr val="accent3">
                    <a:lumMod val="50000"/>
                  </a:schemeClr>
                </a:solidFill>
              </a:rPr>
              <a:t>2017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3E17B87-0F11-44C0-9913-1D9F67A3EB4D}"/>
              </a:ext>
            </a:extLst>
          </p:cNvPr>
          <p:cNvSpPr txBox="1"/>
          <p:nvPr/>
        </p:nvSpPr>
        <p:spPr>
          <a:xfrm>
            <a:off x="5308861" y="1745436"/>
            <a:ext cx="152714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CH" sz="3600" b="1" dirty="0">
                <a:solidFill>
                  <a:schemeClr val="accent3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B1707D0-25F0-4CF3-B6AE-DA91C42653A1}"/>
              </a:ext>
            </a:extLst>
          </p:cNvPr>
          <p:cNvSpPr txBox="1"/>
          <p:nvPr/>
        </p:nvSpPr>
        <p:spPr>
          <a:xfrm>
            <a:off x="3334424" y="3354344"/>
            <a:ext cx="152714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CH" sz="3600" b="1" dirty="0">
                <a:solidFill>
                  <a:schemeClr val="accent3">
                    <a:lumMod val="50000"/>
                  </a:schemeClr>
                </a:solidFill>
              </a:rPr>
              <a:t>2018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FFB172E-CC63-DD43-B028-055DA6DBD6DD}"/>
              </a:ext>
            </a:extLst>
          </p:cNvPr>
          <p:cNvSpPr/>
          <p:nvPr/>
        </p:nvSpPr>
        <p:spPr>
          <a:xfrm>
            <a:off x="4567210" y="2711778"/>
            <a:ext cx="273377" cy="27337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0872D4-4B4C-6745-A882-C34FDA019F45}"/>
              </a:ext>
            </a:extLst>
          </p:cNvPr>
          <p:cNvSpPr/>
          <p:nvPr/>
        </p:nvSpPr>
        <p:spPr>
          <a:xfrm>
            <a:off x="4803650" y="2767166"/>
            <a:ext cx="12326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CH" sz="3600" b="1" dirty="0">
                <a:solidFill>
                  <a:schemeClr val="accent3">
                    <a:lumMod val="50000"/>
                  </a:schemeClr>
                </a:solidFill>
              </a:rPr>
              <a:t>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CC3B79-0AB6-6F47-81F7-CDB94E63C326}"/>
              </a:ext>
            </a:extLst>
          </p:cNvPr>
          <p:cNvSpPr/>
          <p:nvPr/>
        </p:nvSpPr>
        <p:spPr>
          <a:xfrm>
            <a:off x="4685121" y="3220939"/>
            <a:ext cx="141087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CH" sz="3600" b="1" dirty="0">
                <a:solidFill>
                  <a:schemeClr val="accent1">
                    <a:lumMod val="75000"/>
                  </a:schemeClr>
                </a:solidFill>
              </a:rPr>
              <a:t>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1526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 advTm="7175">
        <p15:prstTrans prst="peelOff"/>
      </p:transition>
    </mc:Choice>
    <mc:Fallback xmlns="">
      <p:transition spd="slow" advTm="71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0B6893-95ED-4C07-983D-C923815C7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CH" b="1" dirty="0"/>
              <a:t>Présentation du projet 2020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11783F-F23D-451A-8AAC-6008188B7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8074152" cy="1790963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3200" dirty="0"/>
              <a:t>KidsGames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3200" dirty="0"/>
              <a:t>Projet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3200" dirty="0"/>
              <a:t>Soutien</a:t>
            </a:r>
          </a:p>
        </p:txBody>
      </p:sp>
    </p:spTree>
    <p:extLst>
      <p:ext uri="{BB962C8B-B14F-4D97-AF65-F5344CB8AC3E}">
        <p14:creationId xmlns:p14="http://schemas.microsoft.com/office/powerpoint/2010/main" val="492285614"/>
      </p:ext>
    </p:extLst>
  </p:cSld>
  <p:clrMapOvr>
    <a:masterClrMapping/>
  </p:clrMapOvr>
  <p:transition spd="med" advTm="4081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F7F2C0-74CB-4E2A-AA7A-C18A38FD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6000" dirty="0"/>
              <a:t>CONCEPT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6C068-9990-41D7-95A3-66D21734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3200" dirty="0"/>
              <a:t> Une semaine d’animations sportives, ludiques, créatives et bibliques</a:t>
            </a:r>
          </a:p>
          <a:p>
            <a:r>
              <a:rPr lang="fr-CH" sz="3200" dirty="0"/>
              <a:t> Pour des jeunes entre 7 et 14 ans</a:t>
            </a:r>
          </a:p>
          <a:p>
            <a:r>
              <a:rPr lang="fr-CH" sz="3200" dirty="0"/>
              <a:t> Valoriser l’amitié, l’entraide, la solidarité, le respect de l’autre et le travail en équipe</a:t>
            </a:r>
          </a:p>
        </p:txBody>
      </p:sp>
    </p:spTree>
    <p:extLst>
      <p:ext uri="{BB962C8B-B14F-4D97-AF65-F5344CB8AC3E}">
        <p14:creationId xmlns:p14="http://schemas.microsoft.com/office/powerpoint/2010/main" val="2741292459"/>
      </p:ext>
    </p:extLst>
  </p:cSld>
  <p:clrMapOvr>
    <a:masterClrMapping/>
  </p:clrMapOvr>
  <p:transition spd="slow" advTm="11225">
    <p:wipe/>
    <p:sndAc>
      <p:endSnd/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C39CC3-281B-4AD8-93BA-E636D525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6000" dirty="0"/>
              <a:t>HISTORIQUE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6AD5763-A350-4D28-A7DE-6FC0AB3D9C15}"/>
              </a:ext>
            </a:extLst>
          </p:cNvPr>
          <p:cNvCxnSpPr/>
          <p:nvPr/>
        </p:nvCxnSpPr>
        <p:spPr>
          <a:xfrm>
            <a:off x="1066800" y="3638746"/>
            <a:ext cx="987772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8034C562-3AC8-404B-BDEB-F3A23B496065}"/>
              </a:ext>
            </a:extLst>
          </p:cNvPr>
          <p:cNvSpPr txBox="1"/>
          <p:nvPr/>
        </p:nvSpPr>
        <p:spPr>
          <a:xfrm>
            <a:off x="1066800" y="4138367"/>
            <a:ext cx="2128887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accent4"/>
                </a:solidFill>
              </a:rPr>
              <a:t>Une jeune femme lance et concrétise l’idée des KidsGames à Barcelone (100 enfants).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8FCE2D5-BA6B-4F42-8EAA-E6A917583762}"/>
              </a:ext>
            </a:extLst>
          </p:cNvPr>
          <p:cNvSpPr txBox="1"/>
          <p:nvPr/>
        </p:nvSpPr>
        <p:spPr>
          <a:xfrm>
            <a:off x="1424232" y="2513814"/>
            <a:ext cx="1414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/>
              <a:t>1985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AF2E772C-FB04-435E-8BFE-2A18656BD9C6}"/>
              </a:ext>
            </a:extLst>
          </p:cNvPr>
          <p:cNvCxnSpPr>
            <a:stCxn id="9" idx="2"/>
            <a:endCxn id="8" idx="0"/>
          </p:cNvCxnSpPr>
          <p:nvPr/>
        </p:nvCxnSpPr>
        <p:spPr>
          <a:xfrm>
            <a:off x="2131243" y="3221700"/>
            <a:ext cx="1" cy="916667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EC37EBED-25D5-4369-B9D2-1A629926DC76}"/>
              </a:ext>
            </a:extLst>
          </p:cNvPr>
          <p:cNvSpPr txBox="1"/>
          <p:nvPr/>
        </p:nvSpPr>
        <p:spPr>
          <a:xfrm>
            <a:off x="6940478" y="2513814"/>
            <a:ext cx="1414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/>
              <a:t>2004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5211CD0-ADA5-48C5-9B6C-227F552A9DB6}"/>
              </a:ext>
            </a:extLst>
          </p:cNvPr>
          <p:cNvCxnSpPr/>
          <p:nvPr/>
        </p:nvCxnSpPr>
        <p:spPr>
          <a:xfrm>
            <a:off x="4338684" y="3225102"/>
            <a:ext cx="1" cy="916667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155D095C-359E-4975-AF0F-712ACD6ADE7D}"/>
              </a:ext>
            </a:extLst>
          </p:cNvPr>
          <p:cNvSpPr txBox="1"/>
          <p:nvPr/>
        </p:nvSpPr>
        <p:spPr>
          <a:xfrm>
            <a:off x="3275811" y="4138367"/>
            <a:ext cx="2128887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accent4"/>
                </a:solidFill>
              </a:rPr>
              <a:t>Dimension planétaire</a:t>
            </a:r>
          </a:p>
          <a:p>
            <a:pPr algn="ctr"/>
            <a:r>
              <a:rPr lang="fr-CH" dirty="0">
                <a:solidFill>
                  <a:schemeClr val="accent4"/>
                </a:solidFill>
              </a:rPr>
              <a:t>ReadySetGo regroupe des sportifs chrétiens.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A1FF516-07B2-47EA-AF03-A9303E27EC7B}"/>
              </a:ext>
            </a:extLst>
          </p:cNvPr>
          <p:cNvSpPr txBox="1"/>
          <p:nvPr/>
        </p:nvSpPr>
        <p:spPr>
          <a:xfrm>
            <a:off x="3633244" y="2513814"/>
            <a:ext cx="1414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/>
              <a:t>2000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F94D1ED4-B0FD-47BD-9A16-29FE0FCB7134}"/>
              </a:ext>
            </a:extLst>
          </p:cNvPr>
          <p:cNvCxnSpPr/>
          <p:nvPr/>
        </p:nvCxnSpPr>
        <p:spPr>
          <a:xfrm>
            <a:off x="7641202" y="3225102"/>
            <a:ext cx="1" cy="916667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6AF9DC60-B293-43A1-939C-81E31BA7784B}"/>
              </a:ext>
            </a:extLst>
          </p:cNvPr>
          <p:cNvSpPr txBox="1"/>
          <p:nvPr/>
        </p:nvSpPr>
        <p:spPr>
          <a:xfrm>
            <a:off x="5475395" y="4138367"/>
            <a:ext cx="2128887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accent4"/>
                </a:solidFill>
              </a:rPr>
              <a:t>3 millions d’enfants participent à ces joutes sportives dans diverses villes du monde.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5D9362D-5C82-4671-9B14-D0CDD7965653}"/>
              </a:ext>
            </a:extLst>
          </p:cNvPr>
          <p:cNvSpPr txBox="1"/>
          <p:nvPr/>
        </p:nvSpPr>
        <p:spPr>
          <a:xfrm>
            <a:off x="7683233" y="4138367"/>
            <a:ext cx="2128887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accent4"/>
                </a:solidFill>
              </a:rPr>
              <a:t>En Suisse romande, les KidsGames se déroulent tous les 2 ans. </a:t>
            </a:r>
          </a:p>
          <a:p>
            <a:pPr algn="ctr"/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77258"/>
      </p:ext>
    </p:extLst>
  </p:cSld>
  <p:clrMapOvr>
    <a:masterClrMapping/>
  </p:clrMapOvr>
  <p:transition spd="slow" advTm="1381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0A294-91B3-7E4C-8E16-8B3BDBC6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ReadySetGo</a:t>
            </a:r>
            <a:br>
              <a:rPr lang="fr-FR" sz="6000" dirty="0"/>
            </a:br>
            <a:r>
              <a:rPr lang="fr-FR" sz="6000" dirty="0"/>
              <a:t>A vos marques prêts partez !</a:t>
            </a:r>
          </a:p>
        </p:txBody>
      </p:sp>
      <p:pic>
        <p:nvPicPr>
          <p:cNvPr id="5" name="Espace réservé du contenu 4" descr="Une image contenant avion, horloge&#10;&#10;Description générée automatiquement">
            <a:extLst>
              <a:ext uri="{FF2B5EF4-FFF2-40B4-BE49-F238E27FC236}">
                <a16:creationId xmlns:a16="http://schemas.microsoft.com/office/drawing/2014/main" id="{249E5CF9-1F7C-6544-AEA3-B7D73C1FE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9123" y="2120900"/>
            <a:ext cx="4220104" cy="4051300"/>
          </a:xfrm>
        </p:spPr>
      </p:pic>
    </p:spTree>
    <p:extLst>
      <p:ext uri="{BB962C8B-B14F-4D97-AF65-F5344CB8AC3E}">
        <p14:creationId xmlns:p14="http://schemas.microsoft.com/office/powerpoint/2010/main" val="245395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4F1DF-FE16-4F1A-929E-355ED675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6000" dirty="0"/>
              <a:t>KIDSGAMES AFRIQUE - VISION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EF18BDD-D8AB-4F1F-851D-79E1CCAC19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617232"/>
              </p:ext>
            </p:extLst>
          </p:nvPr>
        </p:nvGraphicFramePr>
        <p:xfrm>
          <a:off x="613317" y="2014194"/>
          <a:ext cx="10749776" cy="411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43153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6B24D-29BC-429A-9FCA-DE9C9492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6000" dirty="0"/>
              <a:t>KIDSGAMES AFRIQUE - DEMARCHE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C6DFC0A-8E96-4547-BFA6-7C677D248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211940"/>
              </p:ext>
            </p:extLst>
          </p:nvPr>
        </p:nvGraphicFramePr>
        <p:xfrm>
          <a:off x="835152" y="2193925"/>
          <a:ext cx="10521696" cy="4021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58848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12D99F-7593-4947-903F-72452F94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6000" dirty="0"/>
              <a:t>PROJET 2020</a:t>
            </a:r>
          </a:p>
        </p:txBody>
      </p:sp>
      <p:pic>
        <p:nvPicPr>
          <p:cNvPr id="4" name="Picture 2" descr="http://www.hugolescargot.com/main/albums_images/6311.gif">
            <a:extLst>
              <a:ext uri="{FF2B5EF4-FFF2-40B4-BE49-F238E27FC236}">
                <a16:creationId xmlns:a16="http://schemas.microsoft.com/office/drawing/2014/main" id="{30096DCA-4975-4C73-A085-20D392C416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108" b="11917"/>
          <a:stretch/>
        </p:blipFill>
        <p:spPr bwMode="auto">
          <a:xfrm>
            <a:off x="5285897" y="882408"/>
            <a:ext cx="5337141" cy="565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F83760A4-5B6B-4EFD-90D7-729015582A9A}"/>
              </a:ext>
            </a:extLst>
          </p:cNvPr>
          <p:cNvSpPr/>
          <p:nvPr/>
        </p:nvSpPr>
        <p:spPr>
          <a:xfrm>
            <a:off x="6495070" y="2809188"/>
            <a:ext cx="665742" cy="676006"/>
          </a:xfrm>
          <a:prstGeom prst="ellipse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9F8F19E-D4E7-4054-8794-45545F3FDEE7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5100320" y="3147191"/>
            <a:ext cx="139475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Espace réservé du contenu 7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EE8820A2-C320-734D-894B-0200AD3660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341295" y="1939468"/>
            <a:ext cx="3528309" cy="4298276"/>
          </a:xfr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E39C71E-AC6B-504D-9005-B393221C3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093" y="2809188"/>
            <a:ext cx="338003" cy="67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46310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360</Words>
  <Application>Microsoft Macintosh PowerPoint</Application>
  <PresentationFormat>Grand écran</PresentationFormat>
  <Paragraphs>63</Paragraphs>
  <Slides>12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Rockwell</vt:lpstr>
      <vt:lpstr>Rockwell Condensed</vt:lpstr>
      <vt:lpstr>Rockwell Extra Bold</vt:lpstr>
      <vt:lpstr>Wingdings</vt:lpstr>
      <vt:lpstr>Type de bois</vt:lpstr>
      <vt:lpstr>KidsGames Afrique</vt:lpstr>
      <vt:lpstr>Présentation PowerPoint</vt:lpstr>
      <vt:lpstr>Présentation du projet 2020</vt:lpstr>
      <vt:lpstr>CONCEPT</vt:lpstr>
      <vt:lpstr>HISTORIQUE</vt:lpstr>
      <vt:lpstr>ReadySetGo A vos marques prêts partez !</vt:lpstr>
      <vt:lpstr>KIDSGAMES AFRIQUE - VISION</vt:lpstr>
      <vt:lpstr>KIDSGAMES AFRIQUE - DEMARCHE</vt:lpstr>
      <vt:lpstr>PROJET 2020</vt:lpstr>
      <vt:lpstr>Le Togo</vt:lpstr>
      <vt:lpstr>Comment NOUS SOUTENIR 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KidsGames Afrique</dc:title>
  <dc:creator>Thierry Cuny</dc:creator>
  <cp:lastModifiedBy>Pascal Crelier</cp:lastModifiedBy>
  <cp:revision>8</cp:revision>
  <dcterms:created xsi:type="dcterms:W3CDTF">2020-01-16T15:29:41Z</dcterms:created>
  <dcterms:modified xsi:type="dcterms:W3CDTF">2020-02-04T10:45:37Z</dcterms:modified>
</cp:coreProperties>
</file>